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4"/>
  </p:sldMasterIdLst>
  <p:notesMasterIdLst>
    <p:notesMasterId r:id="rId56"/>
  </p:notesMasterIdLst>
  <p:sldIdLst>
    <p:sldId id="256" r:id="rId5"/>
    <p:sldId id="412" r:id="rId6"/>
    <p:sldId id="413" r:id="rId7"/>
    <p:sldId id="1483" r:id="rId8"/>
    <p:sldId id="444" r:id="rId9"/>
    <p:sldId id="1517" r:id="rId10"/>
    <p:sldId id="1485" r:id="rId11"/>
    <p:sldId id="1482" r:id="rId12"/>
    <p:sldId id="1484" r:id="rId13"/>
    <p:sldId id="1488" r:id="rId14"/>
    <p:sldId id="1470" r:id="rId15"/>
    <p:sldId id="1486" r:id="rId16"/>
    <p:sldId id="1487" r:id="rId17"/>
    <p:sldId id="1513" r:id="rId18"/>
    <p:sldId id="1476" r:id="rId19"/>
    <p:sldId id="1512" r:id="rId20"/>
    <p:sldId id="1515" r:id="rId21"/>
    <p:sldId id="1490" r:id="rId22"/>
    <p:sldId id="1495" r:id="rId23"/>
    <p:sldId id="1494" r:id="rId24"/>
    <p:sldId id="1496" r:id="rId25"/>
    <p:sldId id="1499" r:id="rId26"/>
    <p:sldId id="1504" r:id="rId27"/>
    <p:sldId id="1498" r:id="rId28"/>
    <p:sldId id="1501" r:id="rId29"/>
    <p:sldId id="1503" r:id="rId30"/>
    <p:sldId id="1508" r:id="rId31"/>
    <p:sldId id="1544" r:id="rId32"/>
    <p:sldId id="1492" r:id="rId33"/>
    <p:sldId id="1507" r:id="rId34"/>
    <p:sldId id="1506" r:id="rId35"/>
    <p:sldId id="1493" r:id="rId36"/>
    <p:sldId id="1509" r:id="rId37"/>
    <p:sldId id="1510" r:id="rId38"/>
    <p:sldId id="1520" r:id="rId39"/>
    <p:sldId id="1521" r:id="rId40"/>
    <p:sldId id="1543" r:id="rId41"/>
    <p:sldId id="1522" r:id="rId42"/>
    <p:sldId id="1530" r:id="rId43"/>
    <p:sldId id="1532" r:id="rId44"/>
    <p:sldId id="1533" r:id="rId45"/>
    <p:sldId id="1535" r:id="rId46"/>
    <p:sldId id="1536" r:id="rId47"/>
    <p:sldId id="1537" r:id="rId48"/>
    <p:sldId id="1538" r:id="rId49"/>
    <p:sldId id="1539" r:id="rId50"/>
    <p:sldId id="1540" r:id="rId51"/>
    <p:sldId id="1541" r:id="rId52"/>
    <p:sldId id="1542" r:id="rId53"/>
    <p:sldId id="1531"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831"/>
    <a:srgbClr val="012456"/>
    <a:srgbClr val="FFCA08"/>
    <a:srgbClr val="FFD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5D64A-D576-4EE9-96D8-4B2743E721D3}" v="89" dt="2019-09-24T10:14:34.354"/>
    <p1510:client id="{8C2DCA1A-41F7-4A9B-ADD1-9BB6584F6CA9}" v="1" dt="2019-09-24T18:32:52.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5832" autoAdjust="0"/>
  </p:normalViewPr>
  <p:slideViewPr>
    <p:cSldViewPr snapToGrid="0">
      <p:cViewPr varScale="1">
        <p:scale>
          <a:sx n="111" d="100"/>
          <a:sy n="111" d="100"/>
        </p:scale>
        <p:origin x="420" y="114"/>
      </p:cViewPr>
      <p:guideLst/>
    </p:cSldViewPr>
  </p:slideViewPr>
  <p:notesTextViewPr>
    <p:cViewPr>
      <p:scale>
        <a:sx n="1" d="1"/>
        <a:sy n="1" d="1"/>
      </p:scale>
      <p:origin x="0" y="0"/>
    </p:cViewPr>
  </p:notesTextViewPr>
  <p:notesViewPr>
    <p:cSldViewPr snapToGrid="0">
      <p:cViewPr varScale="1">
        <p:scale>
          <a:sx n="77" d="100"/>
          <a:sy n="77" d="100"/>
        </p:scale>
        <p:origin x="344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Magnay" userId="fcc407e9e32012c8" providerId="LiveId" clId="{3A25D64A-D576-4EE9-96D8-4B2743E721D3}"/>
    <pc:docChg chg="custSel mod addSld delSld modSld">
      <pc:chgData name="Alex Magnay" userId="fcc407e9e32012c8" providerId="LiveId" clId="{3A25D64A-D576-4EE9-96D8-4B2743E721D3}" dt="2019-09-24T10:17:03.213" v="1138" actId="20577"/>
      <pc:docMkLst>
        <pc:docMk/>
      </pc:docMkLst>
      <pc:sldChg chg="modNotesTx">
        <pc:chgData name="Alex Magnay" userId="fcc407e9e32012c8" providerId="LiveId" clId="{3A25D64A-D576-4EE9-96D8-4B2743E721D3}" dt="2019-09-24T09:20:09.968" v="651" actId="20577"/>
        <pc:sldMkLst>
          <pc:docMk/>
          <pc:sldMk cId="1223510434" sldId="256"/>
        </pc:sldMkLst>
      </pc:sldChg>
      <pc:sldChg chg="modNotesTx">
        <pc:chgData name="Alex Magnay" userId="fcc407e9e32012c8" providerId="LiveId" clId="{3A25D64A-D576-4EE9-96D8-4B2743E721D3}" dt="2019-09-24T09:49:59.450" v="761" actId="20577"/>
        <pc:sldMkLst>
          <pc:docMk/>
          <pc:sldMk cId="3267220444" sldId="412"/>
        </pc:sldMkLst>
      </pc:sldChg>
      <pc:sldChg chg="modSp modAnim">
        <pc:chgData name="Alex Magnay" userId="fcc407e9e32012c8" providerId="LiveId" clId="{3A25D64A-D576-4EE9-96D8-4B2743E721D3}" dt="2019-09-24T09:53:04.002" v="790" actId="20577"/>
        <pc:sldMkLst>
          <pc:docMk/>
          <pc:sldMk cId="1517980100" sldId="413"/>
        </pc:sldMkLst>
        <pc:spChg chg="mod">
          <ac:chgData name="Alex Magnay" userId="fcc407e9e32012c8" providerId="LiveId" clId="{3A25D64A-D576-4EE9-96D8-4B2743E721D3}" dt="2019-09-24T09:53:04.002" v="790" actId="20577"/>
          <ac:spMkLst>
            <pc:docMk/>
            <pc:sldMk cId="1517980100" sldId="413"/>
            <ac:spMk id="3" creationId="{C6304F44-1ED0-4A76-AE26-57A53E4C2D6A}"/>
          </ac:spMkLst>
        </pc:spChg>
      </pc:sldChg>
      <pc:sldChg chg="del">
        <pc:chgData name="Alex Magnay" userId="fcc407e9e32012c8" providerId="LiveId" clId="{3A25D64A-D576-4EE9-96D8-4B2743E721D3}" dt="2019-09-23T17:40:28.941" v="485" actId="2696"/>
        <pc:sldMkLst>
          <pc:docMk/>
          <pc:sldMk cId="3407243890" sldId="430"/>
        </pc:sldMkLst>
      </pc:sldChg>
      <pc:sldChg chg="modSp add">
        <pc:chgData name="Alex Magnay" userId="fcc407e9e32012c8" providerId="LiveId" clId="{3A25D64A-D576-4EE9-96D8-4B2743E721D3}" dt="2019-09-24T10:17:03.213" v="1138" actId="20577"/>
        <pc:sldMkLst>
          <pc:docMk/>
          <pc:sldMk cId="3783798663" sldId="430"/>
        </pc:sldMkLst>
        <pc:spChg chg="mod">
          <ac:chgData name="Alex Magnay" userId="fcc407e9e32012c8" providerId="LiveId" clId="{3A25D64A-D576-4EE9-96D8-4B2743E721D3}" dt="2019-09-24T10:17:03.213" v="1138" actId="20577"/>
          <ac:spMkLst>
            <pc:docMk/>
            <pc:sldMk cId="3783798663" sldId="430"/>
            <ac:spMk id="3" creationId="{4BBD5F51-8347-496C-902C-AB51F62BE4FA}"/>
          </ac:spMkLst>
        </pc:spChg>
      </pc:sldChg>
      <pc:sldChg chg="modSp modNotesTx">
        <pc:chgData name="Alex Magnay" userId="fcc407e9e32012c8" providerId="LiveId" clId="{3A25D64A-D576-4EE9-96D8-4B2743E721D3}" dt="2019-09-24T09:55:40.214" v="873" actId="20577"/>
        <pc:sldMkLst>
          <pc:docMk/>
          <pc:sldMk cId="4246498199" sldId="444"/>
        </pc:sldMkLst>
        <pc:picChg chg="mod">
          <ac:chgData name="Alex Magnay" userId="fcc407e9e32012c8" providerId="LiveId" clId="{3A25D64A-D576-4EE9-96D8-4B2743E721D3}" dt="2019-09-23T17:24:33.525" v="353" actId="26606"/>
          <ac:picMkLst>
            <pc:docMk/>
            <pc:sldMk cId="4246498199" sldId="444"/>
            <ac:picMk id="3" creationId="{C10B8BA9-F032-441A-A587-FF81988CE319}"/>
          </ac:picMkLst>
        </pc:picChg>
      </pc:sldChg>
      <pc:sldChg chg="del">
        <pc:chgData name="Alex Magnay" userId="fcc407e9e32012c8" providerId="LiveId" clId="{3A25D64A-D576-4EE9-96D8-4B2743E721D3}" dt="2019-09-23T17:39:38.168" v="470" actId="2696"/>
        <pc:sldMkLst>
          <pc:docMk/>
          <pc:sldMk cId="2333423496" sldId="460"/>
        </pc:sldMkLst>
      </pc:sldChg>
      <pc:sldChg chg="del">
        <pc:chgData name="Alex Magnay" userId="fcc407e9e32012c8" providerId="LiveId" clId="{3A25D64A-D576-4EE9-96D8-4B2743E721D3}" dt="2019-09-23T17:39:38.721" v="479" actId="2696"/>
        <pc:sldMkLst>
          <pc:docMk/>
          <pc:sldMk cId="3870912130" sldId="462"/>
        </pc:sldMkLst>
      </pc:sldChg>
      <pc:sldChg chg="del">
        <pc:chgData name="Alex Magnay" userId="fcc407e9e32012c8" providerId="LiveId" clId="{3A25D64A-D576-4EE9-96D8-4B2743E721D3}" dt="2019-09-23T17:39:38.655" v="478" actId="2696"/>
        <pc:sldMkLst>
          <pc:docMk/>
          <pc:sldMk cId="3199210628" sldId="466"/>
        </pc:sldMkLst>
      </pc:sldChg>
      <pc:sldChg chg="del">
        <pc:chgData name="Alex Magnay" userId="fcc407e9e32012c8" providerId="LiveId" clId="{3A25D64A-D576-4EE9-96D8-4B2743E721D3}" dt="2019-09-23T17:39:38.777" v="481" actId="2696"/>
        <pc:sldMkLst>
          <pc:docMk/>
          <pc:sldMk cId="2540367610" sldId="469"/>
        </pc:sldMkLst>
      </pc:sldChg>
      <pc:sldChg chg="del">
        <pc:chgData name="Alex Magnay" userId="fcc407e9e32012c8" providerId="LiveId" clId="{3A25D64A-D576-4EE9-96D8-4B2743E721D3}" dt="2019-09-23T17:39:38.833" v="483" actId="2696"/>
        <pc:sldMkLst>
          <pc:docMk/>
          <pc:sldMk cId="1571533569" sldId="470"/>
        </pc:sldMkLst>
      </pc:sldChg>
      <pc:sldChg chg="del">
        <pc:chgData name="Alex Magnay" userId="fcc407e9e32012c8" providerId="LiveId" clId="{3A25D64A-D576-4EE9-96D8-4B2743E721D3}" dt="2019-09-23T17:39:38.203" v="471" actId="2696"/>
        <pc:sldMkLst>
          <pc:docMk/>
          <pc:sldMk cId="3811056998" sldId="499"/>
        </pc:sldMkLst>
      </pc:sldChg>
      <pc:sldChg chg="del">
        <pc:chgData name="Alex Magnay" userId="fcc407e9e32012c8" providerId="LiveId" clId="{3A25D64A-D576-4EE9-96D8-4B2743E721D3}" dt="2019-09-23T17:39:38.253" v="472" actId="2696"/>
        <pc:sldMkLst>
          <pc:docMk/>
          <pc:sldMk cId="4112407884" sldId="500"/>
        </pc:sldMkLst>
      </pc:sldChg>
      <pc:sldChg chg="del">
        <pc:chgData name="Alex Magnay" userId="fcc407e9e32012c8" providerId="LiveId" clId="{3A25D64A-D576-4EE9-96D8-4B2743E721D3}" dt="2019-09-23T17:39:38.305" v="473" actId="2696"/>
        <pc:sldMkLst>
          <pc:docMk/>
          <pc:sldMk cId="2396264557" sldId="501"/>
        </pc:sldMkLst>
      </pc:sldChg>
      <pc:sldChg chg="del">
        <pc:chgData name="Alex Magnay" userId="fcc407e9e32012c8" providerId="LiveId" clId="{3A25D64A-D576-4EE9-96D8-4B2743E721D3}" dt="2019-09-23T17:39:38.348" v="474" actId="2696"/>
        <pc:sldMkLst>
          <pc:docMk/>
          <pc:sldMk cId="2278732130" sldId="502"/>
        </pc:sldMkLst>
      </pc:sldChg>
      <pc:sldChg chg="del">
        <pc:chgData name="Alex Magnay" userId="fcc407e9e32012c8" providerId="LiveId" clId="{3A25D64A-D576-4EE9-96D8-4B2743E721D3}" dt="2019-09-23T17:39:38.442" v="475" actId="2696"/>
        <pc:sldMkLst>
          <pc:docMk/>
          <pc:sldMk cId="2460783120" sldId="503"/>
        </pc:sldMkLst>
      </pc:sldChg>
      <pc:sldChg chg="del">
        <pc:chgData name="Alex Magnay" userId="fcc407e9e32012c8" providerId="LiveId" clId="{3A25D64A-D576-4EE9-96D8-4B2743E721D3}" dt="2019-09-23T17:39:38.545" v="476" actId="2696"/>
        <pc:sldMkLst>
          <pc:docMk/>
          <pc:sldMk cId="2981641115" sldId="504"/>
        </pc:sldMkLst>
      </pc:sldChg>
      <pc:sldChg chg="del">
        <pc:chgData name="Alex Magnay" userId="fcc407e9e32012c8" providerId="LiveId" clId="{3A25D64A-D576-4EE9-96D8-4B2743E721D3}" dt="2019-09-23T17:39:38.624" v="477" actId="2696"/>
        <pc:sldMkLst>
          <pc:docMk/>
          <pc:sldMk cId="1115847304" sldId="1453"/>
        </pc:sldMkLst>
      </pc:sldChg>
      <pc:sldChg chg="del">
        <pc:chgData name="Alex Magnay" userId="fcc407e9e32012c8" providerId="LiveId" clId="{3A25D64A-D576-4EE9-96D8-4B2743E721D3}" dt="2019-09-23T17:39:38.749" v="480" actId="2696"/>
        <pc:sldMkLst>
          <pc:docMk/>
          <pc:sldMk cId="491678170" sldId="1456"/>
        </pc:sldMkLst>
      </pc:sldChg>
      <pc:sldChg chg="del">
        <pc:chgData name="Alex Magnay" userId="fcc407e9e32012c8" providerId="LiveId" clId="{3A25D64A-D576-4EE9-96D8-4B2743E721D3}" dt="2019-09-23T17:39:38.799" v="482" actId="2696"/>
        <pc:sldMkLst>
          <pc:docMk/>
          <pc:sldMk cId="2393197140" sldId="1462"/>
        </pc:sldMkLst>
      </pc:sldChg>
      <pc:sldChg chg="modNotesTx">
        <pc:chgData name="Alex Magnay" userId="fcc407e9e32012c8" providerId="LiveId" clId="{3A25D64A-D576-4EE9-96D8-4B2743E721D3}" dt="2019-09-24T10:02:14.617" v="935" actId="20577"/>
        <pc:sldMkLst>
          <pc:docMk/>
          <pc:sldMk cId="2166391982" sldId="1473"/>
        </pc:sldMkLst>
      </pc:sldChg>
      <pc:sldChg chg="modNotesTx">
        <pc:chgData name="Alex Magnay" userId="fcc407e9e32012c8" providerId="LiveId" clId="{3A25D64A-D576-4EE9-96D8-4B2743E721D3}" dt="2019-09-24T10:03:05.627" v="958" actId="20577"/>
        <pc:sldMkLst>
          <pc:docMk/>
          <pc:sldMk cId="2704986349" sldId="1474"/>
        </pc:sldMkLst>
      </pc:sldChg>
      <pc:sldChg chg="modNotesTx">
        <pc:chgData name="Alex Magnay" userId="fcc407e9e32012c8" providerId="LiveId" clId="{3A25D64A-D576-4EE9-96D8-4B2743E721D3}" dt="2019-09-24T10:04:08.438" v="980" actId="20577"/>
        <pc:sldMkLst>
          <pc:docMk/>
          <pc:sldMk cId="4047913237" sldId="1475"/>
        </pc:sldMkLst>
      </pc:sldChg>
      <pc:sldChg chg="modNotesTx">
        <pc:chgData name="Alex Magnay" userId="fcc407e9e32012c8" providerId="LiveId" clId="{3A25D64A-D576-4EE9-96D8-4B2743E721D3}" dt="2019-09-23T06:20:58.563" v="99" actId="20577"/>
        <pc:sldMkLst>
          <pc:docMk/>
          <pc:sldMk cId="2067724294" sldId="1476"/>
        </pc:sldMkLst>
      </pc:sldChg>
      <pc:sldChg chg="modNotesTx">
        <pc:chgData name="Alex Magnay" userId="fcc407e9e32012c8" providerId="LiveId" clId="{3A25D64A-D576-4EE9-96D8-4B2743E721D3}" dt="2019-09-24T10:04:41.715" v="1024" actId="20577"/>
        <pc:sldMkLst>
          <pc:docMk/>
          <pc:sldMk cId="1967017608" sldId="1477"/>
        </pc:sldMkLst>
      </pc:sldChg>
      <pc:sldChg chg="addSp modSp modNotesTx">
        <pc:chgData name="Alex Magnay" userId="fcc407e9e32012c8" providerId="LiveId" clId="{3A25D64A-D576-4EE9-96D8-4B2743E721D3}" dt="2019-09-24T09:56:47.370" v="899" actId="20577"/>
        <pc:sldMkLst>
          <pc:docMk/>
          <pc:sldMk cId="1857023758" sldId="1485"/>
        </pc:sldMkLst>
        <pc:spChg chg="add mod">
          <ac:chgData name="Alex Magnay" userId="fcc407e9e32012c8" providerId="LiveId" clId="{3A25D64A-D576-4EE9-96D8-4B2743E721D3}" dt="2019-09-23T17:36:28.804" v="466" actId="20577"/>
          <ac:spMkLst>
            <pc:docMk/>
            <pc:sldMk cId="1857023758" sldId="1485"/>
            <ac:spMk id="3" creationId="{A47B2D84-6369-4210-9FA8-82C3BD8AD05E}"/>
          </ac:spMkLst>
        </pc:spChg>
        <pc:picChg chg="mod">
          <ac:chgData name="Alex Magnay" userId="fcc407e9e32012c8" providerId="LiveId" clId="{3A25D64A-D576-4EE9-96D8-4B2743E721D3}" dt="2019-09-23T17:24:55.574" v="354" actId="26606"/>
          <ac:picMkLst>
            <pc:docMk/>
            <pc:sldMk cId="1857023758" sldId="1485"/>
            <ac:picMk id="2" creationId="{FBAD3BB6-7827-41CE-AE26-4FB9CBB83C8C}"/>
          </ac:picMkLst>
        </pc:picChg>
      </pc:sldChg>
      <pc:sldChg chg="modNotesTx">
        <pc:chgData name="Alex Magnay" userId="fcc407e9e32012c8" providerId="LiveId" clId="{3A25D64A-D576-4EE9-96D8-4B2743E721D3}" dt="2019-09-24T10:01:27.468" v="908" actId="20577"/>
        <pc:sldMkLst>
          <pc:docMk/>
          <pc:sldMk cId="1563778148" sldId="1487"/>
        </pc:sldMkLst>
      </pc:sldChg>
      <pc:sldChg chg="modNotesTx">
        <pc:chgData name="Alex Magnay" userId="fcc407e9e32012c8" providerId="LiveId" clId="{3A25D64A-D576-4EE9-96D8-4B2743E721D3}" dt="2019-09-24T10:05:58.895" v="1032" actId="20577"/>
        <pc:sldMkLst>
          <pc:docMk/>
          <pc:sldMk cId="1328045207" sldId="1514"/>
        </pc:sldMkLst>
      </pc:sldChg>
      <pc:sldChg chg="modSp add">
        <pc:chgData name="Alex Magnay" userId="fcc407e9e32012c8" providerId="LiveId" clId="{3A25D64A-D576-4EE9-96D8-4B2743E721D3}" dt="2019-09-23T06:22:43.870" v="136" actId="404"/>
        <pc:sldMkLst>
          <pc:docMk/>
          <pc:sldMk cId="1347234472" sldId="1516"/>
        </pc:sldMkLst>
        <pc:spChg chg="mod">
          <ac:chgData name="Alex Magnay" userId="fcc407e9e32012c8" providerId="LiveId" clId="{3A25D64A-D576-4EE9-96D8-4B2743E721D3}" dt="2019-09-23T06:22:43.870" v="136" actId="404"/>
          <ac:spMkLst>
            <pc:docMk/>
            <pc:sldMk cId="1347234472" sldId="1516"/>
            <ac:spMk id="2" creationId="{E4DA134D-E79D-4DE4-89C7-6B6FBA1B25B4}"/>
          </ac:spMkLst>
        </pc:spChg>
      </pc:sldChg>
      <pc:sldChg chg="addSp modSp add modNotesTx">
        <pc:chgData name="Alex Magnay" userId="fcc407e9e32012c8" providerId="LiveId" clId="{3A25D64A-D576-4EE9-96D8-4B2743E721D3}" dt="2019-09-23T17:24:18.280" v="352" actId="20577"/>
        <pc:sldMkLst>
          <pc:docMk/>
          <pc:sldMk cId="214176523" sldId="1517"/>
        </pc:sldMkLst>
        <pc:spChg chg="mod">
          <ac:chgData name="Alex Magnay" userId="fcc407e9e32012c8" providerId="LiveId" clId="{3A25D64A-D576-4EE9-96D8-4B2743E721D3}" dt="2019-09-23T17:22:58.055" v="188" actId="20577"/>
          <ac:spMkLst>
            <pc:docMk/>
            <pc:sldMk cId="214176523" sldId="1517"/>
            <ac:spMk id="2" creationId="{9A0905F8-8C70-4642-8D0A-A805AE9A9209}"/>
          </ac:spMkLst>
        </pc:spChg>
        <pc:picChg chg="add mod">
          <ac:chgData name="Alex Magnay" userId="fcc407e9e32012c8" providerId="LiveId" clId="{3A25D64A-D576-4EE9-96D8-4B2743E721D3}" dt="2019-09-23T14:29:42.827" v="164" actId="1076"/>
          <ac:picMkLst>
            <pc:docMk/>
            <pc:sldMk cId="214176523" sldId="1517"/>
            <ac:picMk id="3" creationId="{D3F8FA92-A0CE-4953-AD38-A83CEE188414}"/>
          </ac:picMkLst>
        </pc:picChg>
      </pc:sldChg>
      <pc:sldChg chg="modSp add modTransition">
        <pc:chgData name="Alex Magnay" userId="fcc407e9e32012c8" providerId="LiveId" clId="{3A25D64A-D576-4EE9-96D8-4B2743E721D3}" dt="2019-09-24T09:09:12.992" v="567"/>
        <pc:sldMkLst>
          <pc:docMk/>
          <pc:sldMk cId="2574793867" sldId="1518"/>
        </pc:sldMkLst>
        <pc:spChg chg="mod">
          <ac:chgData name="Alex Magnay" userId="fcc407e9e32012c8" providerId="LiveId" clId="{3A25D64A-D576-4EE9-96D8-4B2743E721D3}" dt="2019-09-23T17:25:46.491" v="419" actId="20577"/>
          <ac:spMkLst>
            <pc:docMk/>
            <pc:sldMk cId="2574793867" sldId="1518"/>
            <ac:spMk id="2" creationId="{D016CAB0-03FC-4E97-9004-0CBDB73A2C98}"/>
          </ac:spMkLst>
        </pc:spChg>
        <pc:spChg chg="mod">
          <ac:chgData name="Alex Magnay" userId="fcc407e9e32012c8" providerId="LiveId" clId="{3A25D64A-D576-4EE9-96D8-4B2743E721D3}" dt="2019-09-24T09:09:03.013" v="566" actId="20577"/>
          <ac:spMkLst>
            <pc:docMk/>
            <pc:sldMk cId="2574793867" sldId="1518"/>
            <ac:spMk id="3" creationId="{591066DB-D807-4F8A-8728-9E65A4AEB22A}"/>
          </ac:spMkLst>
        </pc:spChg>
      </pc:sldChg>
      <pc:sldChg chg="modSp add modNotesTx">
        <pc:chgData name="Alex Magnay" userId="fcc407e9e32012c8" providerId="LiveId" clId="{3A25D64A-D576-4EE9-96D8-4B2743E721D3}" dt="2019-09-24T09:55:02.760" v="848" actId="20577"/>
        <pc:sldMkLst>
          <pc:docMk/>
          <pc:sldMk cId="22995956" sldId="1519"/>
        </pc:sldMkLst>
        <pc:spChg chg="mod">
          <ac:chgData name="Alex Magnay" userId="fcc407e9e32012c8" providerId="LiveId" clId="{3A25D64A-D576-4EE9-96D8-4B2743E721D3}" dt="2019-09-23T17:30:35.513" v="451" actId="404"/>
          <ac:spMkLst>
            <pc:docMk/>
            <pc:sldMk cId="22995956" sldId="1519"/>
            <ac:spMk id="2" creationId="{F943B539-3CDF-4ED6-B936-B2110A72BF8F}"/>
          </ac:spMkLst>
        </pc:spChg>
        <pc:spChg chg="mod">
          <ac:chgData name="Alex Magnay" userId="fcc407e9e32012c8" providerId="LiveId" clId="{3A25D64A-D576-4EE9-96D8-4B2743E721D3}" dt="2019-09-24T09:10:21.975" v="636" actId="113"/>
          <ac:spMkLst>
            <pc:docMk/>
            <pc:sldMk cId="22995956" sldId="1519"/>
            <ac:spMk id="3" creationId="{07E83701-90F6-4CAF-B1C7-EA257E04E52F}"/>
          </ac:spMkLst>
        </pc:spChg>
      </pc:sldChg>
      <pc:sldChg chg="add modNotesTx">
        <pc:chgData name="Alex Magnay" userId="fcc407e9e32012c8" providerId="LiveId" clId="{3A25D64A-D576-4EE9-96D8-4B2743E721D3}" dt="2019-09-24T10:09:25.574" v="1085" actId="20577"/>
        <pc:sldMkLst>
          <pc:docMk/>
          <pc:sldMk cId="2766734989" sldId="1520"/>
        </pc:sldMkLst>
      </pc:sldChg>
      <pc:sldChg chg="add">
        <pc:chgData name="Alex Magnay" userId="fcc407e9e32012c8" providerId="LiveId" clId="{3A25D64A-D576-4EE9-96D8-4B2743E721D3}" dt="2019-09-23T17:37:25.437" v="468"/>
        <pc:sldMkLst>
          <pc:docMk/>
          <pc:sldMk cId="957057006" sldId="1521"/>
        </pc:sldMkLst>
      </pc:sldChg>
      <pc:sldChg chg="add">
        <pc:chgData name="Alex Magnay" userId="fcc407e9e32012c8" providerId="LiveId" clId="{3A25D64A-D576-4EE9-96D8-4B2743E721D3}" dt="2019-09-23T17:38:57.439" v="469"/>
        <pc:sldMkLst>
          <pc:docMk/>
          <pc:sldMk cId="156925813" sldId="1522"/>
        </pc:sldMkLst>
      </pc:sldChg>
      <pc:sldChg chg="add">
        <pc:chgData name="Alex Magnay" userId="fcc407e9e32012c8" providerId="LiveId" clId="{3A25D64A-D576-4EE9-96D8-4B2743E721D3}" dt="2019-09-23T17:38:57.439" v="469"/>
        <pc:sldMkLst>
          <pc:docMk/>
          <pc:sldMk cId="468626164" sldId="1523"/>
        </pc:sldMkLst>
      </pc:sldChg>
      <pc:sldChg chg="add">
        <pc:chgData name="Alex Magnay" userId="fcc407e9e32012c8" providerId="LiveId" clId="{3A25D64A-D576-4EE9-96D8-4B2743E721D3}" dt="2019-09-23T17:38:57.439" v="469"/>
        <pc:sldMkLst>
          <pc:docMk/>
          <pc:sldMk cId="1450334254" sldId="1524"/>
        </pc:sldMkLst>
      </pc:sldChg>
      <pc:sldChg chg="add">
        <pc:chgData name="Alex Magnay" userId="fcc407e9e32012c8" providerId="LiveId" clId="{3A25D64A-D576-4EE9-96D8-4B2743E721D3}" dt="2019-09-23T17:38:57.439" v="469"/>
        <pc:sldMkLst>
          <pc:docMk/>
          <pc:sldMk cId="539176872" sldId="1525"/>
        </pc:sldMkLst>
      </pc:sldChg>
      <pc:sldChg chg="add">
        <pc:chgData name="Alex Magnay" userId="fcc407e9e32012c8" providerId="LiveId" clId="{3A25D64A-D576-4EE9-96D8-4B2743E721D3}" dt="2019-09-23T17:38:57.439" v="469"/>
        <pc:sldMkLst>
          <pc:docMk/>
          <pc:sldMk cId="1655447303" sldId="1526"/>
        </pc:sldMkLst>
      </pc:sldChg>
      <pc:sldChg chg="add">
        <pc:chgData name="Alex Magnay" userId="fcc407e9e32012c8" providerId="LiveId" clId="{3A25D64A-D576-4EE9-96D8-4B2743E721D3}" dt="2019-09-23T17:38:57.439" v="469"/>
        <pc:sldMkLst>
          <pc:docMk/>
          <pc:sldMk cId="3495781569" sldId="1527"/>
        </pc:sldMkLst>
      </pc:sldChg>
      <pc:sldChg chg="add">
        <pc:chgData name="Alex Magnay" userId="fcc407e9e32012c8" providerId="LiveId" clId="{3A25D64A-D576-4EE9-96D8-4B2743E721D3}" dt="2019-09-23T17:38:57.439" v="469"/>
        <pc:sldMkLst>
          <pc:docMk/>
          <pc:sldMk cId="891327691" sldId="1528"/>
        </pc:sldMkLst>
      </pc:sldChg>
      <pc:sldChg chg="add">
        <pc:chgData name="Alex Magnay" userId="fcc407e9e32012c8" providerId="LiveId" clId="{3A25D64A-D576-4EE9-96D8-4B2743E721D3}" dt="2019-09-23T17:38:57.439" v="469"/>
        <pc:sldMkLst>
          <pc:docMk/>
          <pc:sldMk cId="846986302" sldId="1529"/>
        </pc:sldMkLst>
      </pc:sldChg>
      <pc:sldChg chg="add">
        <pc:chgData name="Alex Magnay" userId="fcc407e9e32012c8" providerId="LiveId" clId="{3A25D64A-D576-4EE9-96D8-4B2743E721D3}" dt="2019-09-23T17:38:57.439" v="469"/>
        <pc:sldMkLst>
          <pc:docMk/>
          <pc:sldMk cId="1615429977" sldId="1530"/>
        </pc:sldMkLst>
      </pc:sldChg>
      <pc:sldChg chg="add">
        <pc:chgData name="Alex Magnay" userId="fcc407e9e32012c8" providerId="LiveId" clId="{3A25D64A-D576-4EE9-96D8-4B2743E721D3}" dt="2019-09-24T10:13:11.031" v="1125"/>
        <pc:sldMkLst>
          <pc:docMk/>
          <pc:sldMk cId="1422782447" sldId="1531"/>
        </pc:sldMkLst>
      </pc:sldChg>
      <pc:sldChg chg="add del">
        <pc:chgData name="Alex Magnay" userId="fcc407e9e32012c8" providerId="LiveId" clId="{3A25D64A-D576-4EE9-96D8-4B2743E721D3}" dt="2019-09-24T10:13:01.591" v="1124" actId="2696"/>
        <pc:sldMkLst>
          <pc:docMk/>
          <pc:sldMk cId="3396133237" sldId="1531"/>
        </pc:sldMkLst>
      </pc:sldChg>
      <pc:sldChg chg="add modTransition modNotesTx">
        <pc:chgData name="Alex Magnay" userId="fcc407e9e32012c8" providerId="LiveId" clId="{3A25D64A-D576-4EE9-96D8-4B2743E721D3}" dt="2019-09-24T10:15:00.389" v="1137" actId="20577"/>
        <pc:sldMkLst>
          <pc:docMk/>
          <pc:sldMk cId="3052757223" sldId="1532"/>
        </pc:sldMkLst>
      </pc:sldChg>
      <pc:sldChg chg="add">
        <pc:chgData name="Alex Magnay" userId="fcc407e9e32012c8" providerId="LiveId" clId="{3A25D64A-D576-4EE9-96D8-4B2743E721D3}" dt="2019-09-23T17:38:57.439" v="469"/>
        <pc:sldMkLst>
          <pc:docMk/>
          <pc:sldMk cId="957560733" sldId="1533"/>
        </pc:sldMkLst>
      </pc:sldChg>
      <pc:sldChg chg="add modTransition">
        <pc:chgData name="Alex Magnay" userId="fcc407e9e32012c8" providerId="LiveId" clId="{3A25D64A-D576-4EE9-96D8-4B2743E721D3}" dt="2019-09-24T10:14:34.354" v="1127"/>
        <pc:sldMkLst>
          <pc:docMk/>
          <pc:sldMk cId="2989902606" sldId="1534"/>
        </pc:sldMkLst>
      </pc:sldChg>
      <pc:sldChg chg="add">
        <pc:chgData name="Alex Magnay" userId="fcc407e9e32012c8" providerId="LiveId" clId="{3A25D64A-D576-4EE9-96D8-4B2743E721D3}" dt="2019-09-23T17:38:57.439" v="469"/>
        <pc:sldMkLst>
          <pc:docMk/>
          <pc:sldMk cId="1867981328" sldId="1535"/>
        </pc:sldMkLst>
      </pc:sldChg>
      <pc:sldChg chg="add">
        <pc:chgData name="Alex Magnay" userId="fcc407e9e32012c8" providerId="LiveId" clId="{3A25D64A-D576-4EE9-96D8-4B2743E721D3}" dt="2019-09-23T17:40:11.070" v="484"/>
        <pc:sldMkLst>
          <pc:docMk/>
          <pc:sldMk cId="1229167436" sldId="1536"/>
        </pc:sldMkLst>
      </pc:sldChg>
      <pc:sldChg chg="add">
        <pc:chgData name="Alex Magnay" userId="fcc407e9e32012c8" providerId="LiveId" clId="{3A25D64A-D576-4EE9-96D8-4B2743E721D3}" dt="2019-09-23T17:40:11.070" v="484"/>
        <pc:sldMkLst>
          <pc:docMk/>
          <pc:sldMk cId="850751161" sldId="1537"/>
        </pc:sldMkLst>
      </pc:sldChg>
      <pc:sldChg chg="add">
        <pc:chgData name="Alex Magnay" userId="fcc407e9e32012c8" providerId="LiveId" clId="{3A25D64A-D576-4EE9-96D8-4B2743E721D3}" dt="2019-09-23T17:40:11.070" v="484"/>
        <pc:sldMkLst>
          <pc:docMk/>
          <pc:sldMk cId="303715950" sldId="1538"/>
        </pc:sldMkLst>
      </pc:sldChg>
      <pc:sldChg chg="add">
        <pc:chgData name="Alex Magnay" userId="fcc407e9e32012c8" providerId="LiveId" clId="{3A25D64A-D576-4EE9-96D8-4B2743E721D3}" dt="2019-09-23T17:40:11.070" v="484"/>
        <pc:sldMkLst>
          <pc:docMk/>
          <pc:sldMk cId="152111316" sldId="1539"/>
        </pc:sldMkLst>
      </pc:sldChg>
      <pc:sldChg chg="add">
        <pc:chgData name="Alex Magnay" userId="fcc407e9e32012c8" providerId="LiveId" clId="{3A25D64A-D576-4EE9-96D8-4B2743E721D3}" dt="2019-09-23T17:40:11.070" v="484"/>
        <pc:sldMkLst>
          <pc:docMk/>
          <pc:sldMk cId="676869134" sldId="1540"/>
        </pc:sldMkLst>
      </pc:sldChg>
      <pc:sldChg chg="add">
        <pc:chgData name="Alex Magnay" userId="fcc407e9e32012c8" providerId="LiveId" clId="{3A25D64A-D576-4EE9-96D8-4B2743E721D3}" dt="2019-09-23T17:40:11.070" v="484"/>
        <pc:sldMkLst>
          <pc:docMk/>
          <pc:sldMk cId="2232973450" sldId="1541"/>
        </pc:sldMkLst>
      </pc:sldChg>
      <pc:sldChg chg="add">
        <pc:chgData name="Alex Magnay" userId="fcc407e9e32012c8" providerId="LiveId" clId="{3A25D64A-D576-4EE9-96D8-4B2743E721D3}" dt="2019-09-23T17:40:11.070" v="484"/>
        <pc:sldMkLst>
          <pc:docMk/>
          <pc:sldMk cId="996317050" sldId="1542"/>
        </pc:sldMkLst>
      </pc:sldChg>
      <pc:sldChg chg="modSp add">
        <pc:chgData name="Alex Magnay" userId="fcc407e9e32012c8" providerId="LiveId" clId="{3A25D64A-D576-4EE9-96D8-4B2743E721D3}" dt="2019-09-24T10:11:39.697" v="1123" actId="404"/>
        <pc:sldMkLst>
          <pc:docMk/>
          <pc:sldMk cId="405332821" sldId="1543"/>
        </pc:sldMkLst>
        <pc:spChg chg="mod">
          <ac:chgData name="Alex Magnay" userId="fcc407e9e32012c8" providerId="LiveId" clId="{3A25D64A-D576-4EE9-96D8-4B2743E721D3}" dt="2019-09-24T10:11:39.697" v="1123" actId="404"/>
          <ac:spMkLst>
            <pc:docMk/>
            <pc:sldMk cId="405332821" sldId="1543"/>
            <ac:spMk id="2" creationId="{A0075AE9-ED1A-4653-9815-5EA9291F63E2}"/>
          </ac:spMkLst>
        </pc:spChg>
      </pc:sldChg>
    </pc:docChg>
  </pc:docChgLst>
  <pc:docChgLst>
    <pc:chgData name="Alex Magnay" userId="fcc407e9e32012c8" providerId="LiveId" clId="{8C2DCA1A-41F7-4A9B-ADD1-9BB6584F6CA9}"/>
    <pc:docChg chg="addSld delSld modSld">
      <pc:chgData name="Alex Magnay" userId="fcc407e9e32012c8" providerId="LiveId" clId="{8C2DCA1A-41F7-4A9B-ADD1-9BB6584F6CA9}" dt="2019-09-24T18:32:52.376" v="18"/>
      <pc:docMkLst>
        <pc:docMk/>
      </pc:docMkLst>
      <pc:sldChg chg="del">
        <pc:chgData name="Alex Magnay" userId="fcc407e9e32012c8" providerId="LiveId" clId="{8C2DCA1A-41F7-4A9B-ADD1-9BB6584F6CA9}" dt="2019-09-24T17:43:04.806" v="15" actId="47"/>
        <pc:sldMkLst>
          <pc:docMk/>
          <pc:sldMk cId="4052745823" sldId="311"/>
        </pc:sldMkLst>
      </pc:sldChg>
      <pc:sldChg chg="del">
        <pc:chgData name="Alex Magnay" userId="fcc407e9e32012c8" providerId="LiveId" clId="{8C2DCA1A-41F7-4A9B-ADD1-9BB6584F6CA9}" dt="2019-09-24T17:43:04.806" v="15" actId="47"/>
        <pc:sldMkLst>
          <pc:docMk/>
          <pc:sldMk cId="3348790921" sldId="351"/>
        </pc:sldMkLst>
      </pc:sldChg>
      <pc:sldChg chg="del">
        <pc:chgData name="Alex Magnay" userId="fcc407e9e32012c8" providerId="LiveId" clId="{8C2DCA1A-41F7-4A9B-ADD1-9BB6584F6CA9}" dt="2019-09-24T17:43:04.806" v="15" actId="47"/>
        <pc:sldMkLst>
          <pc:docMk/>
          <pc:sldMk cId="1409376795" sldId="352"/>
        </pc:sldMkLst>
      </pc:sldChg>
      <pc:sldChg chg="del">
        <pc:chgData name="Alex Magnay" userId="fcc407e9e32012c8" providerId="LiveId" clId="{8C2DCA1A-41F7-4A9B-ADD1-9BB6584F6CA9}" dt="2019-09-24T17:43:04.806" v="15" actId="47"/>
        <pc:sldMkLst>
          <pc:docMk/>
          <pc:sldMk cId="2391050804" sldId="353"/>
        </pc:sldMkLst>
      </pc:sldChg>
      <pc:sldChg chg="del">
        <pc:chgData name="Alex Magnay" userId="fcc407e9e32012c8" providerId="LiveId" clId="{8C2DCA1A-41F7-4A9B-ADD1-9BB6584F6CA9}" dt="2019-09-24T17:43:04.806" v="15" actId="47"/>
        <pc:sldMkLst>
          <pc:docMk/>
          <pc:sldMk cId="1846642036" sldId="402"/>
        </pc:sldMkLst>
      </pc:sldChg>
      <pc:sldChg chg="del">
        <pc:chgData name="Alex Magnay" userId="fcc407e9e32012c8" providerId="LiveId" clId="{8C2DCA1A-41F7-4A9B-ADD1-9BB6584F6CA9}" dt="2019-09-24T17:43:04.806" v="15" actId="47"/>
        <pc:sldMkLst>
          <pc:docMk/>
          <pc:sldMk cId="4204864922" sldId="429"/>
        </pc:sldMkLst>
      </pc:sldChg>
      <pc:sldChg chg="modNotesTx">
        <pc:chgData name="Alex Magnay" userId="fcc407e9e32012c8" providerId="LiveId" clId="{8C2DCA1A-41F7-4A9B-ADD1-9BB6584F6CA9}" dt="2019-09-24T17:43:15.881" v="16" actId="6549"/>
        <pc:sldMkLst>
          <pc:docMk/>
          <pc:sldMk cId="3783798663" sldId="430"/>
        </pc:sldMkLst>
      </pc:sldChg>
      <pc:sldChg chg="del">
        <pc:chgData name="Alex Magnay" userId="fcc407e9e32012c8" providerId="LiveId" clId="{8C2DCA1A-41F7-4A9B-ADD1-9BB6584F6CA9}" dt="2019-09-24T17:43:04.806" v="15" actId="47"/>
        <pc:sldMkLst>
          <pc:docMk/>
          <pc:sldMk cId="840940828" sldId="471"/>
        </pc:sldMkLst>
      </pc:sldChg>
      <pc:sldChg chg="del">
        <pc:chgData name="Alex Magnay" userId="fcc407e9e32012c8" providerId="LiveId" clId="{8C2DCA1A-41F7-4A9B-ADD1-9BB6584F6CA9}" dt="2019-09-24T17:43:04.806" v="15" actId="47"/>
        <pc:sldMkLst>
          <pc:docMk/>
          <pc:sldMk cId="51086046" sldId="472"/>
        </pc:sldMkLst>
      </pc:sldChg>
      <pc:sldChg chg="del">
        <pc:chgData name="Alex Magnay" userId="fcc407e9e32012c8" providerId="LiveId" clId="{8C2DCA1A-41F7-4A9B-ADD1-9BB6584F6CA9}" dt="2019-09-24T17:43:04.806" v="15" actId="47"/>
        <pc:sldMkLst>
          <pc:docMk/>
          <pc:sldMk cId="2558034430" sldId="473"/>
        </pc:sldMkLst>
      </pc:sldChg>
      <pc:sldChg chg="del">
        <pc:chgData name="Alex Magnay" userId="fcc407e9e32012c8" providerId="LiveId" clId="{8C2DCA1A-41F7-4A9B-ADD1-9BB6584F6CA9}" dt="2019-09-24T17:43:04.806" v="15" actId="47"/>
        <pc:sldMkLst>
          <pc:docMk/>
          <pc:sldMk cId="3910468569" sldId="475"/>
        </pc:sldMkLst>
      </pc:sldChg>
      <pc:sldChg chg="del">
        <pc:chgData name="Alex Magnay" userId="fcc407e9e32012c8" providerId="LiveId" clId="{8C2DCA1A-41F7-4A9B-ADD1-9BB6584F6CA9}" dt="2019-09-24T17:43:04.806" v="15" actId="47"/>
        <pc:sldMkLst>
          <pc:docMk/>
          <pc:sldMk cId="1705685624" sldId="476"/>
        </pc:sldMkLst>
      </pc:sldChg>
      <pc:sldChg chg="del">
        <pc:chgData name="Alex Magnay" userId="fcc407e9e32012c8" providerId="LiveId" clId="{8C2DCA1A-41F7-4A9B-ADD1-9BB6584F6CA9}" dt="2019-09-24T17:43:04.806" v="15" actId="47"/>
        <pc:sldMkLst>
          <pc:docMk/>
          <pc:sldMk cId="3451601330" sldId="477"/>
        </pc:sldMkLst>
      </pc:sldChg>
      <pc:sldChg chg="del">
        <pc:chgData name="Alex Magnay" userId="fcc407e9e32012c8" providerId="LiveId" clId="{8C2DCA1A-41F7-4A9B-ADD1-9BB6584F6CA9}" dt="2019-09-24T17:43:04.806" v="15" actId="47"/>
        <pc:sldMkLst>
          <pc:docMk/>
          <pc:sldMk cId="2302251526" sldId="480"/>
        </pc:sldMkLst>
      </pc:sldChg>
      <pc:sldChg chg="del">
        <pc:chgData name="Alex Magnay" userId="fcc407e9e32012c8" providerId="LiveId" clId="{8C2DCA1A-41F7-4A9B-ADD1-9BB6584F6CA9}" dt="2019-09-24T17:43:04.806" v="15" actId="47"/>
        <pc:sldMkLst>
          <pc:docMk/>
          <pc:sldMk cId="3872438006" sldId="494"/>
        </pc:sldMkLst>
      </pc:sldChg>
      <pc:sldChg chg="del">
        <pc:chgData name="Alex Magnay" userId="fcc407e9e32012c8" providerId="LiveId" clId="{8C2DCA1A-41F7-4A9B-ADD1-9BB6584F6CA9}" dt="2019-09-24T17:43:04.806" v="15" actId="47"/>
        <pc:sldMkLst>
          <pc:docMk/>
          <pc:sldMk cId="662562680" sldId="495"/>
        </pc:sldMkLst>
      </pc:sldChg>
      <pc:sldChg chg="del">
        <pc:chgData name="Alex Magnay" userId="fcc407e9e32012c8" providerId="LiveId" clId="{8C2DCA1A-41F7-4A9B-ADD1-9BB6584F6CA9}" dt="2019-09-24T17:43:04.806" v="15" actId="47"/>
        <pc:sldMkLst>
          <pc:docMk/>
          <pc:sldMk cId="1971665699" sldId="1457"/>
        </pc:sldMkLst>
      </pc:sldChg>
      <pc:sldChg chg="del">
        <pc:chgData name="Alex Magnay" userId="fcc407e9e32012c8" providerId="LiveId" clId="{8C2DCA1A-41F7-4A9B-ADD1-9BB6584F6CA9}" dt="2019-09-24T17:43:04.806" v="15" actId="47"/>
        <pc:sldMkLst>
          <pc:docMk/>
          <pc:sldMk cId="3926211600" sldId="1461"/>
        </pc:sldMkLst>
      </pc:sldChg>
      <pc:sldChg chg="del">
        <pc:chgData name="Alex Magnay" userId="fcc407e9e32012c8" providerId="LiveId" clId="{8C2DCA1A-41F7-4A9B-ADD1-9BB6584F6CA9}" dt="2019-09-24T17:43:04.806" v="15" actId="47"/>
        <pc:sldMkLst>
          <pc:docMk/>
          <pc:sldMk cId="756429285" sldId="1463"/>
        </pc:sldMkLst>
      </pc:sldChg>
      <pc:sldChg chg="del">
        <pc:chgData name="Alex Magnay" userId="fcc407e9e32012c8" providerId="LiveId" clId="{8C2DCA1A-41F7-4A9B-ADD1-9BB6584F6CA9}" dt="2019-09-24T17:43:04.806" v="15" actId="47"/>
        <pc:sldMkLst>
          <pc:docMk/>
          <pc:sldMk cId="1851371527" sldId="1464"/>
        </pc:sldMkLst>
      </pc:sldChg>
      <pc:sldChg chg="del">
        <pc:chgData name="Alex Magnay" userId="fcc407e9e32012c8" providerId="LiveId" clId="{8C2DCA1A-41F7-4A9B-ADD1-9BB6584F6CA9}" dt="2019-09-24T17:43:04.806" v="15" actId="47"/>
        <pc:sldMkLst>
          <pc:docMk/>
          <pc:sldMk cId="741537127" sldId="1465"/>
        </pc:sldMkLst>
      </pc:sldChg>
      <pc:sldChg chg="del">
        <pc:chgData name="Alex Magnay" userId="fcc407e9e32012c8" providerId="LiveId" clId="{8C2DCA1A-41F7-4A9B-ADD1-9BB6584F6CA9}" dt="2019-09-24T17:43:04.806" v="15" actId="47"/>
        <pc:sldMkLst>
          <pc:docMk/>
          <pc:sldMk cId="507978180" sldId="1466"/>
        </pc:sldMkLst>
      </pc:sldChg>
      <pc:sldChg chg="del">
        <pc:chgData name="Alex Magnay" userId="fcc407e9e32012c8" providerId="LiveId" clId="{8C2DCA1A-41F7-4A9B-ADD1-9BB6584F6CA9}" dt="2019-09-24T17:43:04.806" v="15" actId="47"/>
        <pc:sldMkLst>
          <pc:docMk/>
          <pc:sldMk cId="4016522407" sldId="1467"/>
        </pc:sldMkLst>
      </pc:sldChg>
      <pc:sldChg chg="del">
        <pc:chgData name="Alex Magnay" userId="fcc407e9e32012c8" providerId="LiveId" clId="{8C2DCA1A-41F7-4A9B-ADD1-9BB6584F6CA9}" dt="2019-09-24T17:40:21.817" v="3" actId="47"/>
        <pc:sldMkLst>
          <pc:docMk/>
          <pc:sldMk cId="1764288660" sldId="1468"/>
        </pc:sldMkLst>
      </pc:sldChg>
      <pc:sldChg chg="del">
        <pc:chgData name="Alex Magnay" userId="fcc407e9e32012c8" providerId="LiveId" clId="{8C2DCA1A-41F7-4A9B-ADD1-9BB6584F6CA9}" dt="2019-09-24T17:40:22.929" v="4" actId="47"/>
        <pc:sldMkLst>
          <pc:docMk/>
          <pc:sldMk cId="3743981134" sldId="1469"/>
        </pc:sldMkLst>
      </pc:sldChg>
      <pc:sldChg chg="del">
        <pc:chgData name="Alex Magnay" userId="fcc407e9e32012c8" providerId="LiveId" clId="{8C2DCA1A-41F7-4A9B-ADD1-9BB6584F6CA9}" dt="2019-09-24T17:40:20.195" v="2" actId="47"/>
        <pc:sldMkLst>
          <pc:docMk/>
          <pc:sldMk cId="346555950" sldId="1471"/>
        </pc:sldMkLst>
      </pc:sldChg>
      <pc:sldChg chg="del">
        <pc:chgData name="Alex Magnay" userId="fcc407e9e32012c8" providerId="LiveId" clId="{8C2DCA1A-41F7-4A9B-ADD1-9BB6584F6CA9}" dt="2019-09-24T17:40:28.132" v="6" actId="47"/>
        <pc:sldMkLst>
          <pc:docMk/>
          <pc:sldMk cId="2166391982" sldId="1473"/>
        </pc:sldMkLst>
      </pc:sldChg>
      <pc:sldChg chg="del">
        <pc:chgData name="Alex Magnay" userId="fcc407e9e32012c8" providerId="LiveId" clId="{8C2DCA1A-41F7-4A9B-ADD1-9BB6584F6CA9}" dt="2019-09-24T17:40:29.621" v="7" actId="47"/>
        <pc:sldMkLst>
          <pc:docMk/>
          <pc:sldMk cId="2704986349" sldId="1474"/>
        </pc:sldMkLst>
      </pc:sldChg>
      <pc:sldChg chg="del">
        <pc:chgData name="Alex Magnay" userId="fcc407e9e32012c8" providerId="LiveId" clId="{8C2DCA1A-41F7-4A9B-ADD1-9BB6584F6CA9}" dt="2019-09-24T17:40:33.108" v="8" actId="47"/>
        <pc:sldMkLst>
          <pc:docMk/>
          <pc:sldMk cId="4047913237" sldId="1475"/>
        </pc:sldMkLst>
      </pc:sldChg>
      <pc:sldChg chg="del">
        <pc:chgData name="Alex Magnay" userId="fcc407e9e32012c8" providerId="LiveId" clId="{8C2DCA1A-41F7-4A9B-ADD1-9BB6584F6CA9}" dt="2019-09-24T17:40:34.906" v="9" actId="47"/>
        <pc:sldMkLst>
          <pc:docMk/>
          <pc:sldMk cId="1967017608" sldId="1477"/>
        </pc:sldMkLst>
      </pc:sldChg>
      <pc:sldChg chg="del">
        <pc:chgData name="Alex Magnay" userId="fcc407e9e32012c8" providerId="LiveId" clId="{8C2DCA1A-41F7-4A9B-ADD1-9BB6584F6CA9}" dt="2019-09-24T17:43:04.806" v="15" actId="47"/>
        <pc:sldMkLst>
          <pc:docMk/>
          <pc:sldMk cId="1823995181" sldId="1479"/>
        </pc:sldMkLst>
      </pc:sldChg>
      <pc:sldChg chg="del">
        <pc:chgData name="Alex Magnay" userId="fcc407e9e32012c8" providerId="LiveId" clId="{8C2DCA1A-41F7-4A9B-ADD1-9BB6584F6CA9}" dt="2019-09-24T17:43:04.806" v="15" actId="47"/>
        <pc:sldMkLst>
          <pc:docMk/>
          <pc:sldMk cId="2732709686" sldId="1480"/>
        </pc:sldMkLst>
      </pc:sldChg>
      <pc:sldChg chg="del">
        <pc:chgData name="Alex Magnay" userId="fcc407e9e32012c8" providerId="LiveId" clId="{8C2DCA1A-41F7-4A9B-ADD1-9BB6584F6CA9}" dt="2019-09-24T17:43:04.806" v="15" actId="47"/>
        <pc:sldMkLst>
          <pc:docMk/>
          <pc:sldMk cId="1852884943" sldId="1481"/>
        </pc:sldMkLst>
      </pc:sldChg>
      <pc:sldChg chg="del">
        <pc:chgData name="Alex Magnay" userId="fcc407e9e32012c8" providerId="LiveId" clId="{8C2DCA1A-41F7-4A9B-ADD1-9BB6584F6CA9}" dt="2019-09-24T17:40:24.419" v="5" actId="47"/>
        <pc:sldMkLst>
          <pc:docMk/>
          <pc:sldMk cId="3120807585" sldId="1489"/>
        </pc:sldMkLst>
      </pc:sldChg>
      <pc:sldChg chg="del">
        <pc:chgData name="Alex Magnay" userId="fcc407e9e32012c8" providerId="LiveId" clId="{8C2DCA1A-41F7-4A9B-ADD1-9BB6584F6CA9}" dt="2019-09-24T17:40:37.426" v="10" actId="47"/>
        <pc:sldMkLst>
          <pc:docMk/>
          <pc:sldMk cId="3522067224" sldId="1511"/>
        </pc:sldMkLst>
      </pc:sldChg>
      <pc:sldChg chg="del">
        <pc:chgData name="Alex Magnay" userId="fcc407e9e32012c8" providerId="LiveId" clId="{8C2DCA1A-41F7-4A9B-ADD1-9BB6584F6CA9}" dt="2019-09-24T17:40:38.800" v="11" actId="47"/>
        <pc:sldMkLst>
          <pc:docMk/>
          <pc:sldMk cId="1328045207" sldId="1514"/>
        </pc:sldMkLst>
      </pc:sldChg>
      <pc:sldChg chg="del">
        <pc:chgData name="Alex Magnay" userId="fcc407e9e32012c8" providerId="LiveId" clId="{8C2DCA1A-41F7-4A9B-ADD1-9BB6584F6CA9}" dt="2019-09-24T17:43:04.806" v="15" actId="47"/>
        <pc:sldMkLst>
          <pc:docMk/>
          <pc:sldMk cId="1347234472" sldId="1516"/>
        </pc:sldMkLst>
      </pc:sldChg>
      <pc:sldChg chg="del">
        <pc:chgData name="Alex Magnay" userId="fcc407e9e32012c8" providerId="LiveId" clId="{8C2DCA1A-41F7-4A9B-ADD1-9BB6584F6CA9}" dt="2019-09-24T17:39:54.768" v="0" actId="47"/>
        <pc:sldMkLst>
          <pc:docMk/>
          <pc:sldMk cId="2574793867" sldId="1518"/>
        </pc:sldMkLst>
      </pc:sldChg>
      <pc:sldChg chg="del">
        <pc:chgData name="Alex Magnay" userId="fcc407e9e32012c8" providerId="LiveId" clId="{8C2DCA1A-41F7-4A9B-ADD1-9BB6584F6CA9}" dt="2019-09-24T17:40:02.260" v="1" actId="47"/>
        <pc:sldMkLst>
          <pc:docMk/>
          <pc:sldMk cId="22995956" sldId="1519"/>
        </pc:sldMkLst>
      </pc:sldChg>
      <pc:sldChg chg="del">
        <pc:chgData name="Alex Magnay" userId="fcc407e9e32012c8" providerId="LiveId" clId="{8C2DCA1A-41F7-4A9B-ADD1-9BB6584F6CA9}" dt="2019-09-24T17:42:04.109" v="12" actId="47"/>
        <pc:sldMkLst>
          <pc:docMk/>
          <pc:sldMk cId="468626164" sldId="1523"/>
        </pc:sldMkLst>
      </pc:sldChg>
      <pc:sldChg chg="del">
        <pc:chgData name="Alex Magnay" userId="fcc407e9e32012c8" providerId="LiveId" clId="{8C2DCA1A-41F7-4A9B-ADD1-9BB6584F6CA9}" dt="2019-09-24T17:42:04.109" v="12" actId="47"/>
        <pc:sldMkLst>
          <pc:docMk/>
          <pc:sldMk cId="1450334254" sldId="1524"/>
        </pc:sldMkLst>
      </pc:sldChg>
      <pc:sldChg chg="del">
        <pc:chgData name="Alex Magnay" userId="fcc407e9e32012c8" providerId="LiveId" clId="{8C2DCA1A-41F7-4A9B-ADD1-9BB6584F6CA9}" dt="2019-09-24T17:42:04.109" v="12" actId="47"/>
        <pc:sldMkLst>
          <pc:docMk/>
          <pc:sldMk cId="539176872" sldId="1525"/>
        </pc:sldMkLst>
      </pc:sldChg>
      <pc:sldChg chg="del">
        <pc:chgData name="Alex Magnay" userId="fcc407e9e32012c8" providerId="LiveId" clId="{8C2DCA1A-41F7-4A9B-ADD1-9BB6584F6CA9}" dt="2019-09-24T17:42:04.109" v="12" actId="47"/>
        <pc:sldMkLst>
          <pc:docMk/>
          <pc:sldMk cId="1655447303" sldId="1526"/>
        </pc:sldMkLst>
      </pc:sldChg>
      <pc:sldChg chg="del">
        <pc:chgData name="Alex Magnay" userId="fcc407e9e32012c8" providerId="LiveId" clId="{8C2DCA1A-41F7-4A9B-ADD1-9BB6584F6CA9}" dt="2019-09-24T17:42:04.109" v="12" actId="47"/>
        <pc:sldMkLst>
          <pc:docMk/>
          <pc:sldMk cId="3495781569" sldId="1527"/>
        </pc:sldMkLst>
      </pc:sldChg>
      <pc:sldChg chg="del">
        <pc:chgData name="Alex Magnay" userId="fcc407e9e32012c8" providerId="LiveId" clId="{8C2DCA1A-41F7-4A9B-ADD1-9BB6584F6CA9}" dt="2019-09-24T17:42:04.109" v="12" actId="47"/>
        <pc:sldMkLst>
          <pc:docMk/>
          <pc:sldMk cId="891327691" sldId="1528"/>
        </pc:sldMkLst>
      </pc:sldChg>
      <pc:sldChg chg="del">
        <pc:chgData name="Alex Magnay" userId="fcc407e9e32012c8" providerId="LiveId" clId="{8C2DCA1A-41F7-4A9B-ADD1-9BB6584F6CA9}" dt="2019-09-24T17:42:04.109" v="12" actId="47"/>
        <pc:sldMkLst>
          <pc:docMk/>
          <pc:sldMk cId="846986302" sldId="1529"/>
        </pc:sldMkLst>
      </pc:sldChg>
      <pc:sldChg chg="mod modShow">
        <pc:chgData name="Alex Magnay" userId="fcc407e9e32012c8" providerId="LiveId" clId="{8C2DCA1A-41F7-4A9B-ADD1-9BB6584F6CA9}" dt="2019-09-24T17:42:25.780" v="14" actId="729"/>
        <pc:sldMkLst>
          <pc:docMk/>
          <pc:sldMk cId="3052757223" sldId="1532"/>
        </pc:sldMkLst>
      </pc:sldChg>
      <pc:sldChg chg="del">
        <pc:chgData name="Alex Magnay" userId="fcc407e9e32012c8" providerId="LiveId" clId="{8C2DCA1A-41F7-4A9B-ADD1-9BB6584F6CA9}" dt="2019-09-24T17:42:16.433" v="13" actId="47"/>
        <pc:sldMkLst>
          <pc:docMk/>
          <pc:sldMk cId="2989902606" sldId="1534"/>
        </pc:sldMkLst>
      </pc:sldChg>
      <pc:sldChg chg="addSp new">
        <pc:chgData name="Alex Magnay" userId="fcc407e9e32012c8" providerId="LiveId" clId="{8C2DCA1A-41F7-4A9B-ADD1-9BB6584F6CA9}" dt="2019-09-24T18:32:52.376" v="18"/>
        <pc:sldMkLst>
          <pc:docMk/>
          <pc:sldMk cId="2968706845" sldId="1544"/>
        </pc:sldMkLst>
        <pc:picChg chg="add">
          <ac:chgData name="Alex Magnay" userId="fcc407e9e32012c8" providerId="LiveId" clId="{8C2DCA1A-41F7-4A9B-ADD1-9BB6584F6CA9}" dt="2019-09-24T18:32:52.376" v="18"/>
          <ac:picMkLst>
            <pc:docMk/>
            <pc:sldMk cId="2968706845" sldId="1544"/>
            <ac:picMk id="2" creationId="{433022D0-B887-46FA-A330-13D265C73C0F}"/>
          </ac:picMkLst>
        </pc:picChg>
      </pc:sldChg>
      <pc:sldMasterChg chg="delSldLayout">
        <pc:chgData name="Alex Magnay" userId="fcc407e9e32012c8" providerId="LiveId" clId="{8C2DCA1A-41F7-4A9B-ADD1-9BB6584F6CA9}" dt="2019-09-24T17:43:04.806" v="15" actId="47"/>
        <pc:sldMasterMkLst>
          <pc:docMk/>
          <pc:sldMasterMk cId="1356444094" sldId="2147483852"/>
        </pc:sldMasterMkLst>
        <pc:sldLayoutChg chg="del">
          <pc:chgData name="Alex Magnay" userId="fcc407e9e32012c8" providerId="LiveId" clId="{8C2DCA1A-41F7-4A9B-ADD1-9BB6584F6CA9}" dt="2019-09-24T17:43:04.806" v="15" actId="47"/>
          <pc:sldLayoutMkLst>
            <pc:docMk/>
            <pc:sldMasterMk cId="1356444094" sldId="2147483852"/>
            <pc:sldLayoutMk cId="2434852249" sldId="2147483864"/>
          </pc:sldLayoutMkLst>
        </pc:sldLayoutChg>
      </pc:sldMasterChg>
    </pc:docChg>
  </pc:docChgLst>
  <pc:docChgLst>
    <pc:chgData name="Alex Magnay" userId="fcc407e9e32012c8" providerId="LiveId" clId="{766467E6-F322-487F-83A6-E43981183699}"/>
    <pc:docChg chg="undo custSel addSld delSld modSld sldOrd">
      <pc:chgData name="Alex Magnay" userId="fcc407e9e32012c8" providerId="LiveId" clId="{766467E6-F322-487F-83A6-E43981183699}" dt="2019-03-16T10:07:14.974" v="4970"/>
      <pc:docMkLst>
        <pc:docMk/>
      </pc:docMkLst>
      <pc:sldChg chg="addSp delSp modSp del modTransition modNotesTx">
        <pc:chgData name="Alex Magnay" userId="fcc407e9e32012c8" providerId="LiveId" clId="{766467E6-F322-487F-83A6-E43981183699}" dt="2019-03-16T10:06:40.876" v="4964" actId="47"/>
        <pc:sldMkLst>
          <pc:docMk/>
          <pc:sldMk cId="2878374889" sldId="359"/>
        </pc:sldMkLst>
        <pc:spChg chg="del">
          <ac:chgData name="Alex Magnay" userId="fcc407e9e32012c8" providerId="LiveId" clId="{766467E6-F322-487F-83A6-E43981183699}" dt="2017-09-03T14:43:41.886" v="2552" actId="478"/>
          <ac:spMkLst>
            <pc:docMk/>
            <pc:sldMk cId="2878374889" sldId="359"/>
            <ac:spMk id="2" creationId="{00000000-0000-0000-0000-000000000000}"/>
          </ac:spMkLst>
        </pc:spChg>
        <pc:spChg chg="add del mod ord">
          <ac:chgData name="Alex Magnay" userId="fcc407e9e32012c8" providerId="LiveId" clId="{766467E6-F322-487F-83A6-E43981183699}" dt="2017-09-03T14:43:46.948" v="2554" actId="478"/>
          <ac:spMkLst>
            <pc:docMk/>
            <pc:sldMk cId="2878374889" sldId="359"/>
            <ac:spMk id="3" creationId="{431EBB07-7992-4B01-9C49-C3A293A01820}"/>
          </ac:spMkLst>
        </pc:spChg>
        <pc:spChg chg="mod">
          <ac:chgData name="Alex Magnay" userId="fcc407e9e32012c8" providerId="LiveId" clId="{766467E6-F322-487F-83A6-E43981183699}" dt="2017-09-03T12:39:46.604" v="430" actId="12"/>
          <ac:spMkLst>
            <pc:docMk/>
            <pc:sldMk cId="2878374889" sldId="359"/>
            <ac:spMk id="4" creationId="{00000000-0000-0000-0000-000000000000}"/>
          </ac:spMkLst>
        </pc:spChg>
        <pc:spChg chg="add del mod">
          <ac:chgData name="Alex Magnay" userId="fcc407e9e32012c8" providerId="LiveId" clId="{766467E6-F322-487F-83A6-E43981183699}" dt="2019-03-16T10:05:39.504" v="4954"/>
          <ac:spMkLst>
            <pc:docMk/>
            <pc:sldMk cId="2878374889" sldId="359"/>
            <ac:spMk id="5" creationId="{A4FF1778-A8D2-4C06-99EC-B2B167FC4A44}"/>
          </ac:spMkLst>
        </pc:spChg>
        <pc:spChg chg="add del mod">
          <ac:chgData name="Alex Magnay" userId="fcc407e9e32012c8" providerId="LiveId" clId="{766467E6-F322-487F-83A6-E43981183699}" dt="2019-03-16T10:05:39.504" v="4954"/>
          <ac:spMkLst>
            <pc:docMk/>
            <pc:sldMk cId="2878374889" sldId="359"/>
            <ac:spMk id="6" creationId="{AD7C169A-7C6B-4BD2-A1C6-D4C5D79EDD0E}"/>
          </ac:spMkLst>
        </pc:spChg>
        <pc:spChg chg="add del">
          <ac:chgData name="Alex Magnay" userId="fcc407e9e32012c8" providerId="LiveId" clId="{766467E6-F322-487F-83A6-E43981183699}" dt="2019-03-16T10:05:41.614" v="4956"/>
          <ac:spMkLst>
            <pc:docMk/>
            <pc:sldMk cId="2878374889" sldId="359"/>
            <ac:spMk id="7" creationId="{BBBDECBB-B189-4B26-917C-306B20E32D28}"/>
          </ac:spMkLst>
        </pc:spChg>
        <pc:spChg chg="add del mod">
          <ac:chgData name="Alex Magnay" userId="fcc407e9e32012c8" providerId="LiveId" clId="{766467E6-F322-487F-83A6-E43981183699}" dt="2017-09-03T11:33:59.634" v="32"/>
          <ac:spMkLst>
            <pc:docMk/>
            <pc:sldMk cId="2878374889" sldId="359"/>
            <ac:spMk id="9" creationId="{B4451537-35B4-45C8-855C-3DC34D08CCB3}"/>
          </ac:spMkLst>
        </pc:spChg>
        <pc:spChg chg="add del mod">
          <ac:chgData name="Alex Magnay" userId="fcc407e9e32012c8" providerId="LiveId" clId="{766467E6-F322-487F-83A6-E43981183699}" dt="2017-09-03T14:43:49.681" v="2555" actId="478"/>
          <ac:spMkLst>
            <pc:docMk/>
            <pc:sldMk cId="2878374889" sldId="359"/>
            <ac:spMk id="13" creationId="{751FA87A-1D53-412E-9911-7E93B0FBA83A}"/>
          </ac:spMkLst>
        </pc:spChg>
        <pc:picChg chg="add del mod">
          <ac:chgData name="Alex Magnay" userId="fcc407e9e32012c8" providerId="LiveId" clId="{766467E6-F322-487F-83A6-E43981183699}" dt="2017-09-03T11:33:56.175" v="30"/>
          <ac:picMkLst>
            <pc:docMk/>
            <pc:sldMk cId="2878374889" sldId="359"/>
            <ac:picMk id="6" creationId="{48683599-036D-4937-9823-56CBB9FF528C}"/>
          </ac:picMkLst>
        </pc:picChg>
        <pc:picChg chg="del">
          <ac:chgData name="Alex Magnay" userId="fcc407e9e32012c8" providerId="LiveId" clId="{766467E6-F322-487F-83A6-E43981183699}" dt="2017-09-03T11:33:58.611" v="31" actId="478"/>
          <ac:picMkLst>
            <pc:docMk/>
            <pc:sldMk cId="2878374889" sldId="359"/>
            <ac:picMk id="7" creationId="{00000000-0000-0000-0000-000000000000}"/>
          </ac:picMkLst>
        </pc:picChg>
        <pc:picChg chg="add del mod">
          <ac:chgData name="Alex Magnay" userId="fcc407e9e32012c8" providerId="LiveId" clId="{766467E6-F322-487F-83A6-E43981183699}" dt="2019-03-16T10:05:35.478" v="4952" actId="478"/>
          <ac:picMkLst>
            <pc:docMk/>
            <pc:sldMk cId="2878374889" sldId="359"/>
            <ac:picMk id="11" creationId="{3FB4C025-3840-426C-A7F9-356595DB54BE}"/>
          </ac:picMkLst>
        </pc:picChg>
      </pc:sldChg>
      <pc:sldChg chg="del">
        <pc:chgData name="Alex Magnay" userId="fcc407e9e32012c8" providerId="LiveId" clId="{766467E6-F322-487F-83A6-E43981183699}" dt="2019-03-16T10:06:40.876" v="4964" actId="47"/>
        <pc:sldMkLst>
          <pc:docMk/>
          <pc:sldMk cId="2150166096" sldId="408"/>
        </pc:sldMkLst>
      </pc:sldChg>
      <pc:sldChg chg="addSp delSp modSp new add">
        <pc:chgData name="Alex Magnay" userId="fcc407e9e32012c8" providerId="LiveId" clId="{766467E6-F322-487F-83A6-E43981183699}" dt="2019-03-16T10:06:24.217" v="4963" actId="962"/>
        <pc:sldMkLst>
          <pc:docMk/>
          <pc:sldMk cId="4083556235" sldId="439"/>
        </pc:sldMkLst>
        <pc:spChg chg="add del">
          <ac:chgData name="Alex Magnay" userId="fcc407e9e32012c8" providerId="LiveId" clId="{766467E6-F322-487F-83A6-E43981183699}" dt="2019-03-16T10:06:18.213" v="4960"/>
          <ac:spMkLst>
            <pc:docMk/>
            <pc:sldMk cId="4083556235" sldId="439"/>
            <ac:spMk id="2" creationId="{9469A6AE-1BD2-4097-BF94-78C661F39C78}"/>
          </ac:spMkLst>
        </pc:spChg>
        <pc:picChg chg="add mod">
          <ac:chgData name="Alex Magnay" userId="fcc407e9e32012c8" providerId="LiveId" clId="{766467E6-F322-487F-83A6-E43981183699}" dt="2019-03-16T10:06:24.217" v="4963" actId="962"/>
          <ac:picMkLst>
            <pc:docMk/>
            <pc:sldMk cId="4083556235" sldId="439"/>
            <ac:picMk id="4" creationId="{4EA9BF88-BF4D-4B70-A8D1-F56AC9AEFC8B}"/>
          </ac:picMkLst>
        </pc:picChg>
      </pc:sldChg>
      <pc:sldChg chg="modSp add modTransition">
        <pc:chgData name="Alex Magnay" userId="fcc407e9e32012c8" providerId="LiveId" clId="{766467E6-F322-487F-83A6-E43981183699}" dt="2019-03-16T10:07:14.974" v="4970"/>
        <pc:sldMkLst>
          <pc:docMk/>
          <pc:sldMk cId="3230929091" sldId="440"/>
        </pc:sldMkLst>
        <pc:picChg chg="mod">
          <ac:chgData name="Alex Magnay" userId="fcc407e9e32012c8" providerId="LiveId" clId="{766467E6-F322-487F-83A6-E43981183699}" dt="2019-03-16T10:07:00.850" v="4968" actId="1076"/>
          <ac:picMkLst>
            <pc:docMk/>
            <pc:sldMk cId="3230929091" sldId="440"/>
            <ac:picMk id="4" creationId="{4EA9BF88-BF4D-4B70-A8D1-F56AC9AEFC8B}"/>
          </ac:picMkLst>
        </pc:picChg>
      </pc:sldChg>
    </pc:docChg>
  </pc:docChgLst>
  <pc:docChgLst>
    <pc:chgData name="Alex Magnay" userId="fcc407e9e32012c8" providerId="LiveId" clId="{EF68697B-DABA-437F-958D-076A945F645B}"/>
    <pc:docChg chg="undo custSel addSld delSld modSld sldOrd">
      <pc:chgData name="Alex Magnay" userId="fcc407e9e32012c8" providerId="LiveId" clId="{EF68697B-DABA-437F-958D-076A945F645B}" dt="2019-09-22T19:22:09.143" v="5997"/>
      <pc:docMkLst>
        <pc:docMk/>
      </pc:docMkLst>
      <pc:sldChg chg="modSp">
        <pc:chgData name="Alex Magnay" userId="fcc407e9e32012c8" providerId="LiveId" clId="{EF68697B-DABA-437F-958D-076A945F645B}" dt="2019-08-30T04:07:10.661" v="28" actId="20577"/>
        <pc:sldMkLst>
          <pc:docMk/>
          <pc:sldMk cId="1223510434" sldId="256"/>
        </pc:sldMkLst>
        <pc:spChg chg="mod">
          <ac:chgData name="Alex Magnay" userId="fcc407e9e32012c8" providerId="LiveId" clId="{EF68697B-DABA-437F-958D-076A945F645B}" dt="2019-08-30T04:07:10.661" v="28" actId="20577"/>
          <ac:spMkLst>
            <pc:docMk/>
            <pc:sldMk cId="1223510434" sldId="256"/>
            <ac:spMk id="2" creationId="{00000000-0000-0000-0000-000000000000}"/>
          </ac:spMkLst>
        </pc:spChg>
      </pc:sldChg>
      <pc:sldChg chg="del">
        <pc:chgData name="Alex Magnay" userId="fcc407e9e32012c8" providerId="LiveId" clId="{EF68697B-DABA-437F-958D-076A945F645B}" dt="2019-08-30T04:15:24.515" v="164" actId="47"/>
        <pc:sldMkLst>
          <pc:docMk/>
          <pc:sldMk cId="3484916370" sldId="308"/>
        </pc:sldMkLst>
      </pc:sldChg>
      <pc:sldChg chg="del">
        <pc:chgData name="Alex Magnay" userId="fcc407e9e32012c8" providerId="LiveId" clId="{EF68697B-DABA-437F-958D-076A945F645B}" dt="2019-08-30T04:14:51.145" v="162" actId="47"/>
        <pc:sldMkLst>
          <pc:docMk/>
          <pc:sldMk cId="510560410" sldId="316"/>
        </pc:sldMkLst>
      </pc:sldChg>
      <pc:sldChg chg="del">
        <pc:chgData name="Alex Magnay" userId="fcc407e9e32012c8" providerId="LiveId" clId="{EF68697B-DABA-437F-958D-076A945F645B}" dt="2019-08-30T04:14:39.999" v="159" actId="47"/>
        <pc:sldMkLst>
          <pc:docMk/>
          <pc:sldMk cId="710960646" sldId="320"/>
        </pc:sldMkLst>
      </pc:sldChg>
      <pc:sldChg chg="del">
        <pc:chgData name="Alex Magnay" userId="fcc407e9e32012c8" providerId="LiveId" clId="{EF68697B-DABA-437F-958D-076A945F645B}" dt="2019-08-30T04:14:25.962" v="156" actId="47"/>
        <pc:sldMkLst>
          <pc:docMk/>
          <pc:sldMk cId="3222186794" sldId="321"/>
        </pc:sldMkLst>
      </pc:sldChg>
      <pc:sldChg chg="del">
        <pc:chgData name="Alex Magnay" userId="fcc407e9e32012c8" providerId="LiveId" clId="{EF68697B-DABA-437F-958D-076A945F645B}" dt="2019-08-30T04:15:22.293" v="163" actId="47"/>
        <pc:sldMkLst>
          <pc:docMk/>
          <pc:sldMk cId="3284196004" sldId="323"/>
        </pc:sldMkLst>
      </pc:sldChg>
      <pc:sldChg chg="del">
        <pc:chgData name="Alex Magnay" userId="fcc407e9e32012c8" providerId="LiveId" clId="{EF68697B-DABA-437F-958D-076A945F645B}" dt="2019-08-30T04:14:42.225" v="161" actId="47"/>
        <pc:sldMkLst>
          <pc:docMk/>
          <pc:sldMk cId="3867611160" sldId="333"/>
        </pc:sldMkLst>
      </pc:sldChg>
      <pc:sldChg chg="del">
        <pc:chgData name="Alex Magnay" userId="fcc407e9e32012c8" providerId="LiveId" clId="{EF68697B-DABA-437F-958D-076A945F645B}" dt="2019-08-30T04:12:29.899" v="150" actId="47"/>
        <pc:sldMkLst>
          <pc:docMk/>
          <pc:sldMk cId="4176017029" sldId="334"/>
        </pc:sldMkLst>
      </pc:sldChg>
      <pc:sldChg chg="del">
        <pc:chgData name="Alex Magnay" userId="fcc407e9e32012c8" providerId="LiveId" clId="{EF68697B-DABA-437F-958D-076A945F645B}" dt="2019-08-30T04:12:29.899" v="150" actId="47"/>
        <pc:sldMkLst>
          <pc:docMk/>
          <pc:sldMk cId="1052600204" sldId="335"/>
        </pc:sldMkLst>
      </pc:sldChg>
      <pc:sldChg chg="del">
        <pc:chgData name="Alex Magnay" userId="fcc407e9e32012c8" providerId="LiveId" clId="{EF68697B-DABA-437F-958D-076A945F645B}" dt="2019-08-30T04:12:29.899" v="150" actId="47"/>
        <pc:sldMkLst>
          <pc:docMk/>
          <pc:sldMk cId="3738555256" sldId="336"/>
        </pc:sldMkLst>
      </pc:sldChg>
      <pc:sldChg chg="del">
        <pc:chgData name="Alex Magnay" userId="fcc407e9e32012c8" providerId="LiveId" clId="{EF68697B-DABA-437F-958D-076A945F645B}" dt="2019-08-30T04:12:29.899" v="150" actId="47"/>
        <pc:sldMkLst>
          <pc:docMk/>
          <pc:sldMk cId="3446235923" sldId="337"/>
        </pc:sldMkLst>
      </pc:sldChg>
      <pc:sldChg chg="del">
        <pc:chgData name="Alex Magnay" userId="fcc407e9e32012c8" providerId="LiveId" clId="{EF68697B-DABA-437F-958D-076A945F645B}" dt="2019-08-30T04:14:40.817" v="160" actId="47"/>
        <pc:sldMkLst>
          <pc:docMk/>
          <pc:sldMk cId="2005480484" sldId="346"/>
        </pc:sldMkLst>
      </pc:sldChg>
      <pc:sldChg chg="del">
        <pc:chgData name="Alex Magnay" userId="fcc407e9e32012c8" providerId="LiveId" clId="{EF68697B-DABA-437F-958D-076A945F645B}" dt="2019-08-30T04:12:29.899" v="150" actId="47"/>
        <pc:sldMkLst>
          <pc:docMk/>
          <pc:sldMk cId="180695926" sldId="347"/>
        </pc:sldMkLst>
      </pc:sldChg>
      <pc:sldChg chg="del">
        <pc:chgData name="Alex Magnay" userId="fcc407e9e32012c8" providerId="LiveId" clId="{EF68697B-DABA-437F-958D-076A945F645B}" dt="2019-08-30T04:13:00.846" v="155" actId="47"/>
        <pc:sldMkLst>
          <pc:docMk/>
          <pc:sldMk cId="1133247241" sldId="354"/>
        </pc:sldMkLst>
      </pc:sldChg>
      <pc:sldChg chg="del">
        <pc:chgData name="Alex Magnay" userId="fcc407e9e32012c8" providerId="LiveId" clId="{EF68697B-DABA-437F-958D-076A945F645B}" dt="2019-08-30T04:12:29.899" v="150" actId="47"/>
        <pc:sldMkLst>
          <pc:docMk/>
          <pc:sldMk cId="1344197996" sldId="358"/>
        </pc:sldMkLst>
      </pc:sldChg>
      <pc:sldChg chg="del">
        <pc:chgData name="Alex Magnay" userId="fcc407e9e32012c8" providerId="LiveId" clId="{EF68697B-DABA-437F-958D-076A945F645B}" dt="2019-08-30T04:12:29.899" v="150" actId="47"/>
        <pc:sldMkLst>
          <pc:docMk/>
          <pc:sldMk cId="3202013080" sldId="363"/>
        </pc:sldMkLst>
      </pc:sldChg>
      <pc:sldChg chg="del">
        <pc:chgData name="Alex Magnay" userId="fcc407e9e32012c8" providerId="LiveId" clId="{EF68697B-DABA-437F-958D-076A945F645B}" dt="2019-08-30T04:12:29.899" v="150" actId="47"/>
        <pc:sldMkLst>
          <pc:docMk/>
          <pc:sldMk cId="2975515571" sldId="365"/>
        </pc:sldMkLst>
      </pc:sldChg>
      <pc:sldChg chg="del">
        <pc:chgData name="Alex Magnay" userId="fcc407e9e32012c8" providerId="LiveId" clId="{EF68697B-DABA-437F-958D-076A945F645B}" dt="2019-08-30T04:12:29.899" v="150" actId="47"/>
        <pc:sldMkLst>
          <pc:docMk/>
          <pc:sldMk cId="3204906105" sldId="367"/>
        </pc:sldMkLst>
      </pc:sldChg>
      <pc:sldChg chg="del">
        <pc:chgData name="Alex Magnay" userId="fcc407e9e32012c8" providerId="LiveId" clId="{EF68697B-DABA-437F-958D-076A945F645B}" dt="2019-08-30T04:12:29.899" v="150" actId="47"/>
        <pc:sldMkLst>
          <pc:docMk/>
          <pc:sldMk cId="1587832824" sldId="369"/>
        </pc:sldMkLst>
      </pc:sldChg>
      <pc:sldChg chg="del">
        <pc:chgData name="Alex Magnay" userId="fcc407e9e32012c8" providerId="LiveId" clId="{EF68697B-DABA-437F-958D-076A945F645B}" dt="2019-08-30T04:12:29.899" v="150" actId="47"/>
        <pc:sldMkLst>
          <pc:docMk/>
          <pc:sldMk cId="1585146684" sldId="373"/>
        </pc:sldMkLst>
      </pc:sldChg>
      <pc:sldChg chg="del">
        <pc:chgData name="Alex Magnay" userId="fcc407e9e32012c8" providerId="LiveId" clId="{EF68697B-DABA-437F-958D-076A945F645B}" dt="2019-08-30T04:12:29.899" v="150" actId="47"/>
        <pc:sldMkLst>
          <pc:docMk/>
          <pc:sldMk cId="4020968224" sldId="375"/>
        </pc:sldMkLst>
      </pc:sldChg>
      <pc:sldChg chg="del">
        <pc:chgData name="Alex Magnay" userId="fcc407e9e32012c8" providerId="LiveId" clId="{EF68697B-DABA-437F-958D-076A945F645B}" dt="2019-08-30T04:12:29.899" v="150" actId="47"/>
        <pc:sldMkLst>
          <pc:docMk/>
          <pc:sldMk cId="2136343397" sldId="377"/>
        </pc:sldMkLst>
      </pc:sldChg>
      <pc:sldChg chg="del">
        <pc:chgData name="Alex Magnay" userId="fcc407e9e32012c8" providerId="LiveId" clId="{EF68697B-DABA-437F-958D-076A945F645B}" dt="2019-08-30T04:12:29.899" v="150" actId="47"/>
        <pc:sldMkLst>
          <pc:docMk/>
          <pc:sldMk cId="3610408348" sldId="385"/>
        </pc:sldMkLst>
      </pc:sldChg>
      <pc:sldChg chg="del">
        <pc:chgData name="Alex Magnay" userId="fcc407e9e32012c8" providerId="LiveId" clId="{EF68697B-DABA-437F-958D-076A945F645B}" dt="2019-08-30T04:12:29.899" v="150" actId="47"/>
        <pc:sldMkLst>
          <pc:docMk/>
          <pc:sldMk cId="2362645211" sldId="389"/>
        </pc:sldMkLst>
      </pc:sldChg>
      <pc:sldChg chg="del">
        <pc:chgData name="Alex Magnay" userId="fcc407e9e32012c8" providerId="LiveId" clId="{EF68697B-DABA-437F-958D-076A945F645B}" dt="2019-08-30T04:12:29.899" v="150" actId="47"/>
        <pc:sldMkLst>
          <pc:docMk/>
          <pc:sldMk cId="3839779081" sldId="390"/>
        </pc:sldMkLst>
      </pc:sldChg>
      <pc:sldChg chg="del">
        <pc:chgData name="Alex Magnay" userId="fcc407e9e32012c8" providerId="LiveId" clId="{EF68697B-DABA-437F-958D-076A945F645B}" dt="2019-08-30T04:12:29.899" v="150" actId="47"/>
        <pc:sldMkLst>
          <pc:docMk/>
          <pc:sldMk cId="1313882407" sldId="393"/>
        </pc:sldMkLst>
      </pc:sldChg>
      <pc:sldChg chg="del">
        <pc:chgData name="Alex Magnay" userId="fcc407e9e32012c8" providerId="LiveId" clId="{EF68697B-DABA-437F-958D-076A945F645B}" dt="2019-08-30T04:12:29.899" v="150" actId="47"/>
        <pc:sldMkLst>
          <pc:docMk/>
          <pc:sldMk cId="1180968285" sldId="394"/>
        </pc:sldMkLst>
      </pc:sldChg>
      <pc:sldChg chg="del">
        <pc:chgData name="Alex Magnay" userId="fcc407e9e32012c8" providerId="LiveId" clId="{EF68697B-DABA-437F-958D-076A945F645B}" dt="2019-08-30T04:12:29.899" v="150" actId="47"/>
        <pc:sldMkLst>
          <pc:docMk/>
          <pc:sldMk cId="3057120707" sldId="396"/>
        </pc:sldMkLst>
      </pc:sldChg>
      <pc:sldChg chg="del">
        <pc:chgData name="Alex Magnay" userId="fcc407e9e32012c8" providerId="LiveId" clId="{EF68697B-DABA-437F-958D-076A945F645B}" dt="2019-08-30T04:12:29.899" v="150" actId="47"/>
        <pc:sldMkLst>
          <pc:docMk/>
          <pc:sldMk cId="561155829" sldId="397"/>
        </pc:sldMkLst>
      </pc:sldChg>
      <pc:sldChg chg="del">
        <pc:chgData name="Alex Magnay" userId="fcc407e9e32012c8" providerId="LiveId" clId="{EF68697B-DABA-437F-958D-076A945F645B}" dt="2019-08-30T04:12:29.899" v="150" actId="47"/>
        <pc:sldMkLst>
          <pc:docMk/>
          <pc:sldMk cId="55645052" sldId="399"/>
        </pc:sldMkLst>
      </pc:sldChg>
      <pc:sldChg chg="del">
        <pc:chgData name="Alex Magnay" userId="fcc407e9e32012c8" providerId="LiveId" clId="{EF68697B-DABA-437F-958D-076A945F645B}" dt="2019-08-30T04:14:26.882" v="157" actId="47"/>
        <pc:sldMkLst>
          <pc:docMk/>
          <pc:sldMk cId="4155721065" sldId="400"/>
        </pc:sldMkLst>
      </pc:sldChg>
      <pc:sldChg chg="del">
        <pc:chgData name="Alex Magnay" userId="fcc407e9e32012c8" providerId="LiveId" clId="{EF68697B-DABA-437F-958D-076A945F645B}" dt="2019-08-30T04:14:27.443" v="158" actId="47"/>
        <pc:sldMkLst>
          <pc:docMk/>
          <pc:sldMk cId="2663154814" sldId="401"/>
        </pc:sldMkLst>
      </pc:sldChg>
      <pc:sldChg chg="del">
        <pc:chgData name="Alex Magnay" userId="fcc407e9e32012c8" providerId="LiveId" clId="{EF68697B-DABA-437F-958D-076A945F645B}" dt="2019-08-30T04:12:29.899" v="150" actId="47"/>
        <pc:sldMkLst>
          <pc:docMk/>
          <pc:sldMk cId="3117717407" sldId="403"/>
        </pc:sldMkLst>
      </pc:sldChg>
      <pc:sldChg chg="del">
        <pc:chgData name="Alex Magnay" userId="fcc407e9e32012c8" providerId="LiveId" clId="{EF68697B-DABA-437F-958D-076A945F645B}" dt="2019-08-30T04:12:29.899" v="150" actId="47"/>
        <pc:sldMkLst>
          <pc:docMk/>
          <pc:sldMk cId="960826682" sldId="404"/>
        </pc:sldMkLst>
      </pc:sldChg>
      <pc:sldChg chg="del">
        <pc:chgData name="Alex Magnay" userId="fcc407e9e32012c8" providerId="LiveId" clId="{EF68697B-DABA-437F-958D-076A945F645B}" dt="2019-08-30T04:12:29.899" v="150" actId="47"/>
        <pc:sldMkLst>
          <pc:docMk/>
          <pc:sldMk cId="726452009" sldId="411"/>
        </pc:sldMkLst>
      </pc:sldChg>
      <pc:sldChg chg="addSp delSp modSp mod modNotesTx">
        <pc:chgData name="Alex Magnay" userId="fcc407e9e32012c8" providerId="LiveId" clId="{EF68697B-DABA-437F-958D-076A945F645B}" dt="2019-09-22T08:56:49.682" v="1855" actId="20577"/>
        <pc:sldMkLst>
          <pc:docMk/>
          <pc:sldMk cId="3267220444" sldId="412"/>
        </pc:sldMkLst>
        <pc:spChg chg="mod">
          <ac:chgData name="Alex Magnay" userId="fcc407e9e32012c8" providerId="LiveId" clId="{EF68697B-DABA-437F-958D-076A945F645B}" dt="2019-09-22T08:56:49.682" v="1855" actId="20577"/>
          <ac:spMkLst>
            <pc:docMk/>
            <pc:sldMk cId="3267220444" sldId="412"/>
            <ac:spMk id="3" creationId="{59511AB3-73DA-4336-8FC6-F6BACA8EC370}"/>
          </ac:spMkLst>
        </pc:spChg>
        <pc:spChg chg="add del mod">
          <ac:chgData name="Alex Magnay" userId="fcc407e9e32012c8" providerId="LiveId" clId="{EF68697B-DABA-437F-958D-076A945F645B}" dt="2019-08-30T04:08:08.606" v="44" actId="478"/>
          <ac:spMkLst>
            <pc:docMk/>
            <pc:sldMk cId="3267220444" sldId="412"/>
            <ac:spMk id="6" creationId="{7A4DF1D2-FE5F-4456-8B97-156306EB37F4}"/>
          </ac:spMkLst>
        </pc:spChg>
        <pc:spChg chg="add del mod">
          <ac:chgData name="Alex Magnay" userId="fcc407e9e32012c8" providerId="LiveId" clId="{EF68697B-DABA-437F-958D-076A945F645B}" dt="2019-08-30T04:08:16.162" v="46" actId="931"/>
          <ac:spMkLst>
            <pc:docMk/>
            <pc:sldMk cId="3267220444" sldId="412"/>
            <ac:spMk id="15" creationId="{56633BF8-D695-44D4-A233-B014F86C65BC}"/>
          </ac:spMkLst>
        </pc:spChg>
        <pc:grpChg chg="add mod">
          <ac:chgData name="Alex Magnay" userId="fcc407e9e32012c8" providerId="LiveId" clId="{EF68697B-DABA-437F-958D-076A945F645B}" dt="2019-09-22T08:55:27.949" v="1848" actId="1076"/>
          <ac:grpSpMkLst>
            <pc:docMk/>
            <pc:sldMk cId="3267220444" sldId="412"/>
            <ac:grpSpMk id="11" creationId="{3F8284CB-7505-443A-B55B-68E466A7199E}"/>
          </ac:grpSpMkLst>
        </pc:grpChg>
        <pc:picChg chg="del">
          <ac:chgData name="Alex Magnay" userId="fcc407e9e32012c8" providerId="LiveId" clId="{EF68697B-DABA-437F-958D-076A945F645B}" dt="2019-08-30T04:07:34.733" v="29" actId="478"/>
          <ac:picMkLst>
            <pc:docMk/>
            <pc:sldMk cId="3267220444" sldId="412"/>
            <ac:picMk id="4" creationId="{00000000-0000-0000-0000-000000000000}"/>
          </ac:picMkLst>
        </pc:picChg>
        <pc:picChg chg="add mod">
          <ac:chgData name="Alex Magnay" userId="fcc407e9e32012c8" providerId="LiveId" clId="{EF68697B-DABA-437F-958D-076A945F645B}" dt="2019-09-22T08:55:16.119" v="1847" actId="164"/>
          <ac:picMkLst>
            <pc:docMk/>
            <pc:sldMk cId="3267220444" sldId="412"/>
            <ac:picMk id="5" creationId="{C86A2F1C-5912-45C3-9C49-654D01445BA9}"/>
          </ac:picMkLst>
        </pc:picChg>
        <pc:picChg chg="add mod">
          <ac:chgData name="Alex Magnay" userId="fcc407e9e32012c8" providerId="LiveId" clId="{EF68697B-DABA-437F-958D-076A945F645B}" dt="2019-09-22T08:55:16.119" v="1847" actId="164"/>
          <ac:picMkLst>
            <pc:docMk/>
            <pc:sldMk cId="3267220444" sldId="412"/>
            <ac:picMk id="6" creationId="{5B6C8AE8-9E41-460C-A35E-B5E6ED117223}"/>
          </ac:picMkLst>
        </pc:picChg>
        <pc:picChg chg="add mod">
          <ac:chgData name="Alex Magnay" userId="fcc407e9e32012c8" providerId="LiveId" clId="{EF68697B-DABA-437F-958D-076A945F645B}" dt="2019-09-22T08:55:16.119" v="1847" actId="164"/>
          <ac:picMkLst>
            <pc:docMk/>
            <pc:sldMk cId="3267220444" sldId="412"/>
            <ac:picMk id="7" creationId="{EF4A8188-8DB4-4051-8C29-5AD803BA8A6A}"/>
          </ac:picMkLst>
        </pc:picChg>
        <pc:picChg chg="add mod">
          <ac:chgData name="Alex Magnay" userId="fcc407e9e32012c8" providerId="LiveId" clId="{EF68697B-DABA-437F-958D-076A945F645B}" dt="2019-09-22T08:55:16.119" v="1847" actId="164"/>
          <ac:picMkLst>
            <pc:docMk/>
            <pc:sldMk cId="3267220444" sldId="412"/>
            <ac:picMk id="8" creationId="{84B4270D-B0FB-4436-B272-AFF5D58241C5}"/>
          </ac:picMkLst>
        </pc:picChg>
        <pc:picChg chg="add del">
          <ac:chgData name="Alex Magnay" userId="fcc407e9e32012c8" providerId="LiveId" clId="{EF68697B-DABA-437F-958D-076A945F645B}" dt="2019-08-30T04:08:11.079" v="45" actId="478"/>
          <ac:picMkLst>
            <pc:docMk/>
            <pc:sldMk cId="3267220444" sldId="412"/>
            <ac:picMk id="8" creationId="{E30F3393-34DF-4B0E-BD29-B680E96A48D4}"/>
          </ac:picMkLst>
        </pc:picChg>
        <pc:picChg chg="add mod">
          <ac:chgData name="Alex Magnay" userId="fcc407e9e32012c8" providerId="LiveId" clId="{EF68697B-DABA-437F-958D-076A945F645B}" dt="2019-09-22T08:55:16.119" v="1847" actId="164"/>
          <ac:picMkLst>
            <pc:docMk/>
            <pc:sldMk cId="3267220444" sldId="412"/>
            <ac:picMk id="9" creationId="{31232CBC-73C0-4D01-9047-7FAF5429D788}"/>
          </ac:picMkLst>
        </pc:picChg>
        <pc:picChg chg="del">
          <ac:chgData name="Alex Magnay" userId="fcc407e9e32012c8" providerId="LiveId" clId="{EF68697B-DABA-437F-958D-076A945F645B}" dt="2019-08-30T04:07:34.733" v="29" actId="478"/>
          <ac:picMkLst>
            <pc:docMk/>
            <pc:sldMk cId="3267220444" sldId="412"/>
            <ac:picMk id="9" creationId="{F7DB6153-9373-4A58-B258-4E1C605691B2}"/>
          </ac:picMkLst>
        </pc:picChg>
        <pc:picChg chg="add mod modCrop">
          <ac:chgData name="Alex Magnay" userId="fcc407e9e32012c8" providerId="LiveId" clId="{EF68697B-DABA-437F-958D-076A945F645B}" dt="2019-09-22T08:55:16.119" v="1847" actId="164"/>
          <ac:picMkLst>
            <pc:docMk/>
            <pc:sldMk cId="3267220444" sldId="412"/>
            <ac:picMk id="10" creationId="{1347B7F4-5406-492D-98CD-08B273F474DA}"/>
          </ac:picMkLst>
        </pc:picChg>
        <pc:picChg chg="del">
          <ac:chgData name="Alex Magnay" userId="fcc407e9e32012c8" providerId="LiveId" clId="{EF68697B-DABA-437F-958D-076A945F645B}" dt="2019-08-30T04:07:34.733" v="29" actId="478"/>
          <ac:picMkLst>
            <pc:docMk/>
            <pc:sldMk cId="3267220444" sldId="412"/>
            <ac:picMk id="10" creationId="{683581DB-79E7-456F-8962-86B754FEFABF}"/>
          </ac:picMkLst>
        </pc:picChg>
        <pc:picChg chg="del">
          <ac:chgData name="Alex Magnay" userId="fcc407e9e32012c8" providerId="LiveId" clId="{EF68697B-DABA-437F-958D-076A945F645B}" dt="2019-08-30T04:07:34.733" v="29" actId="478"/>
          <ac:picMkLst>
            <pc:docMk/>
            <pc:sldMk cId="3267220444" sldId="412"/>
            <ac:picMk id="11" creationId="{6FB2609A-B4F3-4B3C-841B-4AFBD041008B}"/>
          </ac:picMkLst>
        </pc:picChg>
        <pc:picChg chg="del">
          <ac:chgData name="Alex Magnay" userId="fcc407e9e32012c8" providerId="LiveId" clId="{EF68697B-DABA-437F-958D-076A945F645B}" dt="2019-08-30T04:07:34.733" v="29" actId="478"/>
          <ac:picMkLst>
            <pc:docMk/>
            <pc:sldMk cId="3267220444" sldId="412"/>
            <ac:picMk id="12" creationId="{01C4C08A-60FF-4F14-ACDF-9F7C2BC379B3}"/>
          </ac:picMkLst>
        </pc:picChg>
        <pc:picChg chg="add del mod">
          <ac:chgData name="Alex Magnay" userId="fcc407e9e32012c8" providerId="LiveId" clId="{EF68697B-DABA-437F-958D-076A945F645B}" dt="2019-08-30T04:08:08.097" v="43" actId="931"/>
          <ac:picMkLst>
            <pc:docMk/>
            <pc:sldMk cId="3267220444" sldId="412"/>
            <ac:picMk id="13" creationId="{68CAC843-3720-4038-8066-6B2CE504A9D0}"/>
          </ac:picMkLst>
        </pc:picChg>
        <pc:picChg chg="add mod">
          <ac:chgData name="Alex Magnay" userId="fcc407e9e32012c8" providerId="LiveId" clId="{EF68697B-DABA-437F-958D-076A945F645B}" dt="2019-08-30T04:08:25.086" v="52" actId="1076"/>
          <ac:picMkLst>
            <pc:docMk/>
            <pc:sldMk cId="3267220444" sldId="412"/>
            <ac:picMk id="17" creationId="{B7D12850-26DC-444F-A404-EDBA957FC31B}"/>
          </ac:picMkLst>
        </pc:picChg>
      </pc:sldChg>
      <pc:sldChg chg="modSp modAnim">
        <pc:chgData name="Alex Magnay" userId="fcc407e9e32012c8" providerId="LiveId" clId="{EF68697B-DABA-437F-958D-076A945F645B}" dt="2019-09-22T08:34:33.461" v="1715" actId="20577"/>
        <pc:sldMkLst>
          <pc:docMk/>
          <pc:sldMk cId="1517980100" sldId="413"/>
        </pc:sldMkLst>
        <pc:spChg chg="mod">
          <ac:chgData name="Alex Magnay" userId="fcc407e9e32012c8" providerId="LiveId" clId="{EF68697B-DABA-437F-958D-076A945F645B}" dt="2019-09-22T08:34:33.461" v="1715" actId="20577"/>
          <ac:spMkLst>
            <pc:docMk/>
            <pc:sldMk cId="1517980100" sldId="413"/>
            <ac:spMk id="3" creationId="{C6304F44-1ED0-4A76-AE26-57A53E4C2D6A}"/>
          </ac:spMkLst>
        </pc:spChg>
      </pc:sldChg>
      <pc:sldChg chg="del">
        <pc:chgData name="Alex Magnay" userId="fcc407e9e32012c8" providerId="LiveId" clId="{EF68697B-DABA-437F-958D-076A945F645B}" dt="2019-08-30T04:12:29.899" v="150" actId="47"/>
        <pc:sldMkLst>
          <pc:docMk/>
          <pc:sldMk cId="1790400035" sldId="415"/>
        </pc:sldMkLst>
      </pc:sldChg>
      <pc:sldChg chg="del">
        <pc:chgData name="Alex Magnay" userId="fcc407e9e32012c8" providerId="LiveId" clId="{EF68697B-DABA-437F-958D-076A945F645B}" dt="2019-08-30T04:12:29.899" v="150" actId="47"/>
        <pc:sldMkLst>
          <pc:docMk/>
          <pc:sldMk cId="2933898210" sldId="416"/>
        </pc:sldMkLst>
      </pc:sldChg>
      <pc:sldChg chg="del">
        <pc:chgData name="Alex Magnay" userId="fcc407e9e32012c8" providerId="LiveId" clId="{EF68697B-DABA-437F-958D-076A945F645B}" dt="2019-08-30T04:12:29.899" v="150" actId="47"/>
        <pc:sldMkLst>
          <pc:docMk/>
          <pc:sldMk cId="1250029914" sldId="417"/>
        </pc:sldMkLst>
      </pc:sldChg>
      <pc:sldChg chg="del">
        <pc:chgData name="Alex Magnay" userId="fcc407e9e32012c8" providerId="LiveId" clId="{EF68697B-DABA-437F-958D-076A945F645B}" dt="2019-08-30T04:12:29.899" v="150" actId="47"/>
        <pc:sldMkLst>
          <pc:docMk/>
          <pc:sldMk cId="1737711229" sldId="418"/>
        </pc:sldMkLst>
      </pc:sldChg>
      <pc:sldChg chg="del">
        <pc:chgData name="Alex Magnay" userId="fcc407e9e32012c8" providerId="LiveId" clId="{EF68697B-DABA-437F-958D-076A945F645B}" dt="2019-08-30T04:12:29.899" v="150" actId="47"/>
        <pc:sldMkLst>
          <pc:docMk/>
          <pc:sldMk cId="3587835662" sldId="419"/>
        </pc:sldMkLst>
      </pc:sldChg>
      <pc:sldChg chg="del">
        <pc:chgData name="Alex Magnay" userId="fcc407e9e32012c8" providerId="LiveId" clId="{EF68697B-DABA-437F-958D-076A945F645B}" dt="2019-08-30T04:12:29.899" v="150" actId="47"/>
        <pc:sldMkLst>
          <pc:docMk/>
          <pc:sldMk cId="3212908059" sldId="420"/>
        </pc:sldMkLst>
      </pc:sldChg>
      <pc:sldChg chg="del">
        <pc:chgData name="Alex Magnay" userId="fcc407e9e32012c8" providerId="LiveId" clId="{EF68697B-DABA-437F-958D-076A945F645B}" dt="2019-08-30T04:12:29.899" v="150" actId="47"/>
        <pc:sldMkLst>
          <pc:docMk/>
          <pc:sldMk cId="382896848" sldId="421"/>
        </pc:sldMkLst>
      </pc:sldChg>
      <pc:sldChg chg="del">
        <pc:chgData name="Alex Magnay" userId="fcc407e9e32012c8" providerId="LiveId" clId="{EF68697B-DABA-437F-958D-076A945F645B}" dt="2019-08-30T04:12:29.899" v="150" actId="47"/>
        <pc:sldMkLst>
          <pc:docMk/>
          <pc:sldMk cId="1366019142" sldId="422"/>
        </pc:sldMkLst>
      </pc:sldChg>
      <pc:sldChg chg="del">
        <pc:chgData name="Alex Magnay" userId="fcc407e9e32012c8" providerId="LiveId" clId="{EF68697B-DABA-437F-958D-076A945F645B}" dt="2019-08-30T04:12:29.899" v="150" actId="47"/>
        <pc:sldMkLst>
          <pc:docMk/>
          <pc:sldMk cId="432173944" sldId="423"/>
        </pc:sldMkLst>
      </pc:sldChg>
      <pc:sldChg chg="del">
        <pc:chgData name="Alex Magnay" userId="fcc407e9e32012c8" providerId="LiveId" clId="{EF68697B-DABA-437F-958D-076A945F645B}" dt="2019-08-30T04:12:29.899" v="150" actId="47"/>
        <pc:sldMkLst>
          <pc:docMk/>
          <pc:sldMk cId="1573643535" sldId="424"/>
        </pc:sldMkLst>
      </pc:sldChg>
      <pc:sldChg chg="del">
        <pc:chgData name="Alex Magnay" userId="fcc407e9e32012c8" providerId="LiveId" clId="{EF68697B-DABA-437F-958D-076A945F645B}" dt="2019-08-30T04:12:29.899" v="150" actId="47"/>
        <pc:sldMkLst>
          <pc:docMk/>
          <pc:sldMk cId="2534908283" sldId="425"/>
        </pc:sldMkLst>
      </pc:sldChg>
      <pc:sldChg chg="del">
        <pc:chgData name="Alex Magnay" userId="fcc407e9e32012c8" providerId="LiveId" clId="{EF68697B-DABA-437F-958D-076A945F645B}" dt="2019-08-30T04:12:29.899" v="150" actId="47"/>
        <pc:sldMkLst>
          <pc:docMk/>
          <pc:sldMk cId="2879698661" sldId="427"/>
        </pc:sldMkLst>
      </pc:sldChg>
      <pc:sldChg chg="del">
        <pc:chgData name="Alex Magnay" userId="fcc407e9e32012c8" providerId="LiveId" clId="{EF68697B-DABA-437F-958D-076A945F645B}" dt="2019-08-30T04:12:45.034" v="153" actId="47"/>
        <pc:sldMkLst>
          <pc:docMk/>
          <pc:sldMk cId="2312635576" sldId="428"/>
        </pc:sldMkLst>
      </pc:sldChg>
      <pc:sldChg chg="delSp modSp del">
        <pc:chgData name="Alex Magnay" userId="fcc407e9e32012c8" providerId="LiveId" clId="{EF68697B-DABA-437F-958D-076A945F645B}" dt="2019-09-22T18:26:39.772" v="5835" actId="2696"/>
        <pc:sldMkLst>
          <pc:docMk/>
          <pc:sldMk cId="3237639424" sldId="429"/>
        </pc:sldMkLst>
        <pc:spChg chg="mod">
          <ac:chgData name="Alex Magnay" userId="fcc407e9e32012c8" providerId="LiveId" clId="{EF68697B-DABA-437F-958D-076A945F645B}" dt="2019-08-30T04:16:25.195" v="185" actId="20577"/>
          <ac:spMkLst>
            <pc:docMk/>
            <pc:sldMk cId="3237639424" sldId="429"/>
            <ac:spMk id="3" creationId="{CB3138E7-3F1B-487D-88EF-0660CEFAEBDA}"/>
          </ac:spMkLst>
        </pc:spChg>
        <pc:picChg chg="del">
          <ac:chgData name="Alex Magnay" userId="fcc407e9e32012c8" providerId="LiveId" clId="{EF68697B-DABA-437F-958D-076A945F645B}" dt="2019-08-30T04:12:33.300" v="151" actId="478"/>
          <ac:picMkLst>
            <pc:docMk/>
            <pc:sldMk cId="3237639424" sldId="429"/>
            <ac:picMk id="5" creationId="{6FBB65FF-DDC0-4261-A8B4-756B0FFD743E}"/>
          </ac:picMkLst>
        </pc:picChg>
      </pc:sldChg>
      <pc:sldChg chg="modSp add mod">
        <pc:chgData name="Alex Magnay" userId="fcc407e9e32012c8" providerId="LiveId" clId="{EF68697B-DABA-437F-958D-076A945F645B}" dt="2019-09-22T18:51:30.108" v="5921" actId="20577"/>
        <pc:sldMkLst>
          <pc:docMk/>
          <pc:sldMk cId="4204864922" sldId="429"/>
        </pc:sldMkLst>
        <pc:spChg chg="mod">
          <ac:chgData name="Alex Magnay" userId="fcc407e9e32012c8" providerId="LiveId" clId="{EF68697B-DABA-437F-958D-076A945F645B}" dt="2019-09-22T18:51:30.108" v="5921" actId="20577"/>
          <ac:spMkLst>
            <pc:docMk/>
            <pc:sldMk cId="4204864922" sldId="429"/>
            <ac:spMk id="3" creationId="{CB3138E7-3F1B-487D-88EF-0660CEFAEBDA}"/>
          </ac:spMkLst>
        </pc:spChg>
      </pc:sldChg>
      <pc:sldChg chg="modSp new del modNotesTx">
        <pc:chgData name="Alex Magnay" userId="fcc407e9e32012c8" providerId="LiveId" clId="{EF68697B-DABA-437F-958D-076A945F645B}" dt="2019-08-30T04:23:56.862" v="385" actId="47"/>
        <pc:sldMkLst>
          <pc:docMk/>
          <pc:sldMk cId="1680714756" sldId="431"/>
        </pc:sldMkLst>
        <pc:spChg chg="mod">
          <ac:chgData name="Alex Magnay" userId="fcc407e9e32012c8" providerId="LiveId" clId="{EF68697B-DABA-437F-958D-076A945F645B}" dt="2019-08-30T04:16:54.845" v="198" actId="20577"/>
          <ac:spMkLst>
            <pc:docMk/>
            <pc:sldMk cId="1680714756" sldId="431"/>
            <ac:spMk id="2" creationId="{C2547059-20AC-4C3C-A2C2-6F741C4BE573}"/>
          </ac:spMkLst>
        </pc:spChg>
      </pc:sldChg>
      <pc:sldChg chg="del">
        <pc:chgData name="Alex Magnay" userId="fcc407e9e32012c8" providerId="LiveId" clId="{EF68697B-DABA-437F-958D-076A945F645B}" dt="2019-08-30T04:13:00.018" v="154" actId="47"/>
        <pc:sldMkLst>
          <pc:docMk/>
          <pc:sldMk cId="2359534305" sldId="431"/>
        </pc:sldMkLst>
      </pc:sldChg>
      <pc:sldChg chg="add del">
        <pc:chgData name="Alex Magnay" userId="fcc407e9e32012c8" providerId="LiveId" clId="{EF68697B-DABA-437F-958D-076A945F645B}" dt="2019-08-30T04:18:24.136" v="247" actId="47"/>
        <pc:sldMkLst>
          <pc:docMk/>
          <pc:sldMk cId="656917255" sldId="432"/>
        </pc:sldMkLst>
      </pc:sldChg>
      <pc:sldChg chg="del">
        <pc:chgData name="Alex Magnay" userId="fcc407e9e32012c8" providerId="LiveId" clId="{EF68697B-DABA-437F-958D-076A945F645B}" dt="2019-08-30T04:12:29.899" v="150" actId="47"/>
        <pc:sldMkLst>
          <pc:docMk/>
          <pc:sldMk cId="1704466506" sldId="432"/>
        </pc:sldMkLst>
      </pc:sldChg>
      <pc:sldChg chg="modSp new del">
        <pc:chgData name="Alex Magnay" userId="fcc407e9e32012c8" providerId="LiveId" clId="{EF68697B-DABA-437F-958D-076A945F645B}" dt="2019-09-22T18:22:36.507" v="5766" actId="47"/>
        <pc:sldMkLst>
          <pc:docMk/>
          <pc:sldMk cId="2716796314" sldId="432"/>
        </pc:sldMkLst>
        <pc:spChg chg="mod">
          <ac:chgData name="Alex Magnay" userId="fcc407e9e32012c8" providerId="LiveId" clId="{EF68697B-DABA-437F-958D-076A945F645B}" dt="2019-08-30T04:26:03.475" v="407" actId="20577"/>
          <ac:spMkLst>
            <pc:docMk/>
            <pc:sldMk cId="2716796314" sldId="432"/>
            <ac:spMk id="2" creationId="{FF4CC96C-277E-45F5-A85D-CC53188A362F}"/>
          </ac:spMkLst>
        </pc:spChg>
        <pc:spChg chg="mod">
          <ac:chgData name="Alex Magnay" userId="fcc407e9e32012c8" providerId="LiveId" clId="{EF68697B-DABA-437F-958D-076A945F645B}" dt="2019-08-30T04:19:40.757" v="380" actId="20577"/>
          <ac:spMkLst>
            <pc:docMk/>
            <pc:sldMk cId="2716796314" sldId="432"/>
            <ac:spMk id="3" creationId="{772ED139-DE25-4508-BDDE-784208023D4A}"/>
          </ac:spMkLst>
        </pc:spChg>
      </pc:sldChg>
      <pc:sldChg chg="modSp add del">
        <pc:chgData name="Alex Magnay" userId="fcc407e9e32012c8" providerId="LiveId" clId="{EF68697B-DABA-437F-958D-076A945F645B}" dt="2019-08-30T04:18:13.639" v="245" actId="47"/>
        <pc:sldMkLst>
          <pc:docMk/>
          <pc:sldMk cId="3344200120" sldId="432"/>
        </pc:sldMkLst>
        <pc:spChg chg="mod">
          <ac:chgData name="Alex Magnay" userId="fcc407e9e32012c8" providerId="LiveId" clId="{EF68697B-DABA-437F-958D-076A945F645B}" dt="2019-08-30T04:18:03.354" v="244" actId="20577"/>
          <ac:spMkLst>
            <pc:docMk/>
            <pc:sldMk cId="3344200120" sldId="432"/>
            <ac:spMk id="2" creationId="{C2547059-20AC-4C3C-A2C2-6F741C4BE573}"/>
          </ac:spMkLst>
        </pc:spChg>
      </pc:sldChg>
      <pc:sldChg chg="del">
        <pc:chgData name="Alex Magnay" userId="fcc407e9e32012c8" providerId="LiveId" clId="{EF68697B-DABA-437F-958D-076A945F645B}" dt="2019-08-30T04:12:29.899" v="150" actId="47"/>
        <pc:sldMkLst>
          <pc:docMk/>
          <pc:sldMk cId="2089459283" sldId="433"/>
        </pc:sldMkLst>
      </pc:sldChg>
      <pc:sldChg chg="del">
        <pc:chgData name="Alex Magnay" userId="fcc407e9e32012c8" providerId="LiveId" clId="{EF68697B-DABA-437F-958D-076A945F645B}" dt="2019-08-30T04:12:29.899" v="150" actId="47"/>
        <pc:sldMkLst>
          <pc:docMk/>
          <pc:sldMk cId="1046867762" sldId="434"/>
        </pc:sldMkLst>
      </pc:sldChg>
      <pc:sldChg chg="del">
        <pc:chgData name="Alex Magnay" userId="fcc407e9e32012c8" providerId="LiveId" clId="{EF68697B-DABA-437F-958D-076A945F645B}" dt="2019-08-30T04:12:29.899" v="150" actId="47"/>
        <pc:sldMkLst>
          <pc:docMk/>
          <pc:sldMk cId="1816159252" sldId="435"/>
        </pc:sldMkLst>
      </pc:sldChg>
      <pc:sldChg chg="del">
        <pc:chgData name="Alex Magnay" userId="fcc407e9e32012c8" providerId="LiveId" clId="{EF68697B-DABA-437F-958D-076A945F645B}" dt="2019-08-30T04:12:29.899" v="150" actId="47"/>
        <pc:sldMkLst>
          <pc:docMk/>
          <pc:sldMk cId="3523959307" sldId="436"/>
        </pc:sldMkLst>
      </pc:sldChg>
      <pc:sldChg chg="del">
        <pc:chgData name="Alex Magnay" userId="fcc407e9e32012c8" providerId="LiveId" clId="{EF68697B-DABA-437F-958D-076A945F645B}" dt="2019-08-30T04:12:29.899" v="150" actId="47"/>
        <pc:sldMkLst>
          <pc:docMk/>
          <pc:sldMk cId="670745509" sldId="437"/>
        </pc:sldMkLst>
      </pc:sldChg>
      <pc:sldChg chg="del">
        <pc:chgData name="Alex Magnay" userId="fcc407e9e32012c8" providerId="LiveId" clId="{EF68697B-DABA-437F-958D-076A945F645B}" dt="2019-08-30T04:12:29.899" v="150" actId="47"/>
        <pc:sldMkLst>
          <pc:docMk/>
          <pc:sldMk cId="838355493" sldId="438"/>
        </pc:sldMkLst>
      </pc:sldChg>
      <pc:sldChg chg="del">
        <pc:chgData name="Alex Magnay" userId="fcc407e9e32012c8" providerId="LiveId" clId="{EF68697B-DABA-437F-958D-076A945F645B}" dt="2019-08-30T04:12:29.899" v="150" actId="47"/>
        <pc:sldMkLst>
          <pc:docMk/>
          <pc:sldMk cId="4083556235" sldId="439"/>
        </pc:sldMkLst>
      </pc:sldChg>
      <pc:sldChg chg="del">
        <pc:chgData name="Alex Magnay" userId="fcc407e9e32012c8" providerId="LiveId" clId="{EF68697B-DABA-437F-958D-076A945F645B}" dt="2019-08-30T04:12:29.899" v="150" actId="47"/>
        <pc:sldMkLst>
          <pc:docMk/>
          <pc:sldMk cId="3230929091" sldId="440"/>
        </pc:sldMkLst>
      </pc:sldChg>
      <pc:sldChg chg="add setBg">
        <pc:chgData name="Alex Magnay" userId="fcc407e9e32012c8" providerId="LiveId" clId="{EF68697B-DABA-437F-958D-076A945F645B}" dt="2019-09-22T13:59:40.534" v="1890"/>
        <pc:sldMkLst>
          <pc:docMk/>
          <pc:sldMk cId="4246498199" sldId="444"/>
        </pc:sldMkLst>
      </pc:sldChg>
      <pc:sldChg chg="add">
        <pc:chgData name="Alex Magnay" userId="fcc407e9e32012c8" providerId="LiveId" clId="{EF68697B-DABA-437F-958D-076A945F645B}" dt="2019-08-30T04:20:13.333" v="381"/>
        <pc:sldMkLst>
          <pc:docMk/>
          <pc:sldMk cId="2333423496" sldId="460"/>
        </pc:sldMkLst>
      </pc:sldChg>
      <pc:sldChg chg="add">
        <pc:chgData name="Alex Magnay" userId="fcc407e9e32012c8" providerId="LiveId" clId="{EF68697B-DABA-437F-958D-076A945F645B}" dt="2019-08-30T04:20:48.999" v="382"/>
        <pc:sldMkLst>
          <pc:docMk/>
          <pc:sldMk cId="3870912130" sldId="462"/>
        </pc:sldMkLst>
      </pc:sldChg>
      <pc:sldChg chg="add">
        <pc:chgData name="Alex Magnay" userId="fcc407e9e32012c8" providerId="LiveId" clId="{EF68697B-DABA-437F-958D-076A945F645B}" dt="2019-08-30T04:20:48.999" v="382"/>
        <pc:sldMkLst>
          <pc:docMk/>
          <pc:sldMk cId="3199210628" sldId="466"/>
        </pc:sldMkLst>
      </pc:sldChg>
      <pc:sldChg chg="add">
        <pc:chgData name="Alex Magnay" userId="fcc407e9e32012c8" providerId="LiveId" clId="{EF68697B-DABA-437F-958D-076A945F645B}" dt="2019-08-30T04:20:48.999" v="382"/>
        <pc:sldMkLst>
          <pc:docMk/>
          <pc:sldMk cId="2540367610" sldId="469"/>
        </pc:sldMkLst>
      </pc:sldChg>
      <pc:sldChg chg="add">
        <pc:chgData name="Alex Magnay" userId="fcc407e9e32012c8" providerId="LiveId" clId="{EF68697B-DABA-437F-958D-076A945F645B}" dt="2019-08-30T04:20:48.999" v="382"/>
        <pc:sldMkLst>
          <pc:docMk/>
          <pc:sldMk cId="1571533569" sldId="470"/>
        </pc:sldMkLst>
      </pc:sldChg>
      <pc:sldChg chg="add setBg">
        <pc:chgData name="Alex Magnay" userId="fcc407e9e32012c8" providerId="LiveId" clId="{EF68697B-DABA-437F-958D-076A945F645B}" dt="2019-08-30T04:20:48.999" v="382"/>
        <pc:sldMkLst>
          <pc:docMk/>
          <pc:sldMk cId="840940828" sldId="471"/>
        </pc:sldMkLst>
      </pc:sldChg>
      <pc:sldChg chg="add setBg">
        <pc:chgData name="Alex Magnay" userId="fcc407e9e32012c8" providerId="LiveId" clId="{EF68697B-DABA-437F-958D-076A945F645B}" dt="2019-08-30T04:20:48.999" v="382"/>
        <pc:sldMkLst>
          <pc:docMk/>
          <pc:sldMk cId="51086046" sldId="472"/>
        </pc:sldMkLst>
      </pc:sldChg>
      <pc:sldChg chg="add modNotesTx">
        <pc:chgData name="Alex Magnay" userId="fcc407e9e32012c8" providerId="LiveId" clId="{EF68697B-DABA-437F-958D-076A945F645B}" dt="2019-08-31T07:41:46.780" v="747" actId="20577"/>
        <pc:sldMkLst>
          <pc:docMk/>
          <pc:sldMk cId="2558034430" sldId="473"/>
        </pc:sldMkLst>
      </pc:sldChg>
      <pc:sldChg chg="add">
        <pc:chgData name="Alex Magnay" userId="fcc407e9e32012c8" providerId="LiveId" clId="{EF68697B-DABA-437F-958D-076A945F645B}" dt="2019-08-30T04:20:48.999" v="382"/>
        <pc:sldMkLst>
          <pc:docMk/>
          <pc:sldMk cId="3910468569" sldId="475"/>
        </pc:sldMkLst>
      </pc:sldChg>
      <pc:sldChg chg="add modNotesTx">
        <pc:chgData name="Alex Magnay" userId="fcc407e9e32012c8" providerId="LiveId" clId="{EF68697B-DABA-437F-958D-076A945F645B}" dt="2019-09-22T18:25:44.929" v="5834" actId="20577"/>
        <pc:sldMkLst>
          <pc:docMk/>
          <pc:sldMk cId="1705685624" sldId="476"/>
        </pc:sldMkLst>
      </pc:sldChg>
      <pc:sldChg chg="add">
        <pc:chgData name="Alex Magnay" userId="fcc407e9e32012c8" providerId="LiveId" clId="{EF68697B-DABA-437F-958D-076A945F645B}" dt="2019-08-30T04:20:48.999" v="382"/>
        <pc:sldMkLst>
          <pc:docMk/>
          <pc:sldMk cId="3451601330" sldId="477"/>
        </pc:sldMkLst>
      </pc:sldChg>
      <pc:sldChg chg="delSp add">
        <pc:chgData name="Alex Magnay" userId="fcc407e9e32012c8" providerId="LiveId" clId="{EF68697B-DABA-437F-958D-076A945F645B}" dt="2019-08-30T04:22:02.652" v="384" actId="478"/>
        <pc:sldMkLst>
          <pc:docMk/>
          <pc:sldMk cId="2302251526" sldId="480"/>
        </pc:sldMkLst>
        <pc:picChg chg="del">
          <ac:chgData name="Alex Magnay" userId="fcc407e9e32012c8" providerId="LiveId" clId="{EF68697B-DABA-437F-958D-076A945F645B}" dt="2019-08-30T04:22:02.652" v="384" actId="478"/>
          <ac:picMkLst>
            <pc:docMk/>
            <pc:sldMk cId="2302251526" sldId="480"/>
            <ac:picMk id="5" creationId="{AF0DDE3F-FF10-4754-B421-46D535C691CB}"/>
          </ac:picMkLst>
        </pc:picChg>
      </pc:sldChg>
      <pc:sldChg chg="add">
        <pc:chgData name="Alex Magnay" userId="fcc407e9e32012c8" providerId="LiveId" clId="{EF68697B-DABA-437F-958D-076A945F645B}" dt="2019-08-30T04:20:48.999" v="382"/>
        <pc:sldMkLst>
          <pc:docMk/>
          <pc:sldMk cId="3872438006" sldId="494"/>
        </pc:sldMkLst>
      </pc:sldChg>
      <pc:sldChg chg="add">
        <pc:chgData name="Alex Magnay" userId="fcc407e9e32012c8" providerId="LiveId" clId="{EF68697B-DABA-437F-958D-076A945F645B}" dt="2019-08-30T04:20:48.999" v="382"/>
        <pc:sldMkLst>
          <pc:docMk/>
          <pc:sldMk cId="662562680" sldId="495"/>
        </pc:sldMkLst>
      </pc:sldChg>
      <pc:sldChg chg="add">
        <pc:chgData name="Alex Magnay" userId="fcc407e9e32012c8" providerId="LiveId" clId="{EF68697B-DABA-437F-958D-076A945F645B}" dt="2019-08-30T04:20:13.333" v="381"/>
        <pc:sldMkLst>
          <pc:docMk/>
          <pc:sldMk cId="3811056998" sldId="499"/>
        </pc:sldMkLst>
      </pc:sldChg>
      <pc:sldChg chg="add">
        <pc:chgData name="Alex Magnay" userId="fcc407e9e32012c8" providerId="LiveId" clId="{EF68697B-DABA-437F-958D-076A945F645B}" dt="2019-08-30T04:20:13.333" v="381"/>
        <pc:sldMkLst>
          <pc:docMk/>
          <pc:sldMk cId="4112407884" sldId="500"/>
        </pc:sldMkLst>
      </pc:sldChg>
      <pc:sldChg chg="add">
        <pc:chgData name="Alex Magnay" userId="fcc407e9e32012c8" providerId="LiveId" clId="{EF68697B-DABA-437F-958D-076A945F645B}" dt="2019-08-30T04:20:13.333" v="381"/>
        <pc:sldMkLst>
          <pc:docMk/>
          <pc:sldMk cId="2396264557" sldId="501"/>
        </pc:sldMkLst>
      </pc:sldChg>
      <pc:sldChg chg="add">
        <pc:chgData name="Alex Magnay" userId="fcc407e9e32012c8" providerId="LiveId" clId="{EF68697B-DABA-437F-958D-076A945F645B}" dt="2019-08-30T04:20:13.333" v="381"/>
        <pc:sldMkLst>
          <pc:docMk/>
          <pc:sldMk cId="2278732130" sldId="502"/>
        </pc:sldMkLst>
      </pc:sldChg>
      <pc:sldChg chg="add">
        <pc:chgData name="Alex Magnay" userId="fcc407e9e32012c8" providerId="LiveId" clId="{EF68697B-DABA-437F-958D-076A945F645B}" dt="2019-08-30T04:20:13.333" v="381"/>
        <pc:sldMkLst>
          <pc:docMk/>
          <pc:sldMk cId="2460783120" sldId="503"/>
        </pc:sldMkLst>
      </pc:sldChg>
      <pc:sldChg chg="add">
        <pc:chgData name="Alex Magnay" userId="fcc407e9e32012c8" providerId="LiveId" clId="{EF68697B-DABA-437F-958D-076A945F645B}" dt="2019-08-30T04:20:13.333" v="381"/>
        <pc:sldMkLst>
          <pc:docMk/>
          <pc:sldMk cId="2981641115" sldId="504"/>
        </pc:sldMkLst>
      </pc:sldChg>
      <pc:sldChg chg="add">
        <pc:chgData name="Alex Magnay" userId="fcc407e9e32012c8" providerId="LiveId" clId="{EF68697B-DABA-437F-958D-076A945F645B}" dt="2019-08-30T04:20:13.333" v="381"/>
        <pc:sldMkLst>
          <pc:docMk/>
          <pc:sldMk cId="1115847304" sldId="1453"/>
        </pc:sldMkLst>
      </pc:sldChg>
      <pc:sldChg chg="addSp modSp add">
        <pc:chgData name="Alex Magnay" userId="fcc407e9e32012c8" providerId="LiveId" clId="{EF68697B-DABA-437F-958D-076A945F645B}" dt="2019-08-31T07:49:03.745" v="759" actId="14100"/>
        <pc:sldMkLst>
          <pc:docMk/>
          <pc:sldMk cId="491678170" sldId="1456"/>
        </pc:sldMkLst>
        <pc:picChg chg="add mod">
          <ac:chgData name="Alex Magnay" userId="fcc407e9e32012c8" providerId="LiveId" clId="{EF68697B-DABA-437F-958D-076A945F645B}" dt="2019-08-31T07:49:03.745" v="759" actId="14100"/>
          <ac:picMkLst>
            <pc:docMk/>
            <pc:sldMk cId="491678170" sldId="1456"/>
            <ac:picMk id="4" creationId="{D0793AE9-FD45-4099-BC6E-B680FD952588}"/>
          </ac:picMkLst>
        </pc:picChg>
      </pc:sldChg>
      <pc:sldChg chg="add">
        <pc:chgData name="Alex Magnay" userId="fcc407e9e32012c8" providerId="LiveId" clId="{EF68697B-DABA-437F-958D-076A945F645B}" dt="2019-08-30T04:20:48.999" v="382"/>
        <pc:sldMkLst>
          <pc:docMk/>
          <pc:sldMk cId="1971665699" sldId="1457"/>
        </pc:sldMkLst>
      </pc:sldChg>
      <pc:sldChg chg="add del">
        <pc:chgData name="Alex Magnay" userId="fcc407e9e32012c8" providerId="LiveId" clId="{EF68697B-DABA-437F-958D-076A945F645B}" dt="2019-09-22T14:03:36.275" v="1891" actId="47"/>
        <pc:sldMkLst>
          <pc:docMk/>
          <pc:sldMk cId="3627911912" sldId="1458"/>
        </pc:sldMkLst>
      </pc:sldChg>
      <pc:sldChg chg="addSp delSp modSp new del">
        <pc:chgData name="Alex Magnay" userId="fcc407e9e32012c8" providerId="LiveId" clId="{EF68697B-DABA-437F-958D-076A945F645B}" dt="2019-09-22T18:22:36.507" v="5766" actId="47"/>
        <pc:sldMkLst>
          <pc:docMk/>
          <pc:sldMk cId="3128677435" sldId="1459"/>
        </pc:sldMkLst>
        <pc:spChg chg="mod">
          <ac:chgData name="Alex Magnay" userId="fcc407e9e32012c8" providerId="LiveId" clId="{EF68697B-DABA-437F-958D-076A945F645B}" dt="2019-08-30T04:26:18.383" v="429" actId="20577"/>
          <ac:spMkLst>
            <pc:docMk/>
            <pc:sldMk cId="3128677435" sldId="1459"/>
            <ac:spMk id="2" creationId="{0E0534E6-B6DC-4FFF-8A52-CB4F3623BF95}"/>
          </ac:spMkLst>
        </pc:spChg>
        <pc:spChg chg="mod">
          <ac:chgData name="Alex Magnay" userId="fcc407e9e32012c8" providerId="LiveId" clId="{EF68697B-DABA-437F-958D-076A945F645B}" dt="2019-08-30T04:28:45.413" v="474" actId="2711"/>
          <ac:spMkLst>
            <pc:docMk/>
            <pc:sldMk cId="3128677435" sldId="1459"/>
            <ac:spMk id="3" creationId="{8D888017-DDA5-4F6A-AB8E-DF4DAAC81A4B}"/>
          </ac:spMkLst>
        </pc:spChg>
        <pc:spChg chg="mod">
          <ac:chgData name="Alex Magnay" userId="fcc407e9e32012c8" providerId="LiveId" clId="{EF68697B-DABA-437F-958D-076A945F645B}" dt="2019-08-30T04:28:40.249" v="473" actId="2711"/>
          <ac:spMkLst>
            <pc:docMk/>
            <pc:sldMk cId="3128677435" sldId="1459"/>
            <ac:spMk id="4" creationId="{8F172A47-5EC6-423C-B261-050B49D38C2C}"/>
          </ac:spMkLst>
        </pc:spChg>
        <pc:spChg chg="mod">
          <ac:chgData name="Alex Magnay" userId="fcc407e9e32012c8" providerId="LiveId" clId="{EF68697B-DABA-437F-958D-076A945F645B}" dt="2019-08-30T04:28:50.001" v="475" actId="2711"/>
          <ac:spMkLst>
            <pc:docMk/>
            <pc:sldMk cId="3128677435" sldId="1459"/>
            <ac:spMk id="5" creationId="{0B7DC49B-5E5E-453A-8F53-280C318E81E8}"/>
          </ac:spMkLst>
        </pc:spChg>
        <pc:spChg chg="mod">
          <ac:chgData name="Alex Magnay" userId="fcc407e9e32012c8" providerId="LiveId" clId="{EF68697B-DABA-437F-958D-076A945F645B}" dt="2019-08-30T04:28:35.730" v="472" actId="2711"/>
          <ac:spMkLst>
            <pc:docMk/>
            <pc:sldMk cId="3128677435" sldId="1459"/>
            <ac:spMk id="6" creationId="{CA3B50BC-AA0F-462A-909C-63D096F43C35}"/>
          </ac:spMkLst>
        </pc:spChg>
        <pc:spChg chg="add mod">
          <ac:chgData name="Alex Magnay" userId="fcc407e9e32012c8" providerId="LiveId" clId="{EF68697B-DABA-437F-958D-076A945F645B}" dt="2019-08-30T04:33:09.353" v="490" actId="1076"/>
          <ac:spMkLst>
            <pc:docMk/>
            <pc:sldMk cId="3128677435" sldId="1459"/>
            <ac:spMk id="11" creationId="{2C6D6F54-5558-469F-ABCE-B1F07A864DCD}"/>
          </ac:spMkLst>
        </pc:spChg>
        <pc:spChg chg="add del">
          <ac:chgData name="Alex Magnay" userId="fcc407e9e32012c8" providerId="LiveId" clId="{EF68697B-DABA-437F-958D-076A945F645B}" dt="2019-08-30T04:34:08.278" v="492"/>
          <ac:spMkLst>
            <pc:docMk/>
            <pc:sldMk cId="3128677435" sldId="1459"/>
            <ac:spMk id="12" creationId="{4C947DD1-D49E-4412-9481-A7F75CF73458}"/>
          </ac:spMkLst>
        </pc:spChg>
        <pc:picChg chg="add del mod">
          <ac:chgData name="Alex Magnay" userId="fcc407e9e32012c8" providerId="LiveId" clId="{EF68697B-DABA-437F-958D-076A945F645B}" dt="2019-08-30T04:29:10.979" v="476" actId="478"/>
          <ac:picMkLst>
            <pc:docMk/>
            <pc:sldMk cId="3128677435" sldId="1459"/>
            <ac:picMk id="7" creationId="{568062E2-B6F9-4F34-BBA8-EA032DE438D6}"/>
          </ac:picMkLst>
        </pc:picChg>
        <pc:picChg chg="add del mod">
          <ac:chgData name="Alex Magnay" userId="fcc407e9e32012c8" providerId="LiveId" clId="{EF68697B-DABA-437F-958D-076A945F645B}" dt="2019-08-30T04:29:12.026" v="477" actId="478"/>
          <ac:picMkLst>
            <pc:docMk/>
            <pc:sldMk cId="3128677435" sldId="1459"/>
            <ac:picMk id="8" creationId="{63B12300-0AB1-4D1B-B17D-591DA8475FFA}"/>
          </ac:picMkLst>
        </pc:picChg>
        <pc:picChg chg="add del mod">
          <ac:chgData name="Alex Magnay" userId="fcc407e9e32012c8" providerId="LiveId" clId="{EF68697B-DABA-437F-958D-076A945F645B}" dt="2019-08-30T04:29:57.217" v="482" actId="478"/>
          <ac:picMkLst>
            <pc:docMk/>
            <pc:sldMk cId="3128677435" sldId="1459"/>
            <ac:picMk id="10" creationId="{ABCE26DA-301D-43AB-9EB7-CBBFFE7E4C42}"/>
          </ac:picMkLst>
        </pc:picChg>
      </pc:sldChg>
      <pc:sldChg chg="addSp delSp modSp new del">
        <pc:chgData name="Alex Magnay" userId="fcc407e9e32012c8" providerId="LiveId" clId="{EF68697B-DABA-437F-958D-076A945F645B}" dt="2019-09-22T18:22:36.507" v="5766" actId="47"/>
        <pc:sldMkLst>
          <pc:docMk/>
          <pc:sldMk cId="293280425" sldId="1460"/>
        </pc:sldMkLst>
        <pc:spChg chg="mod">
          <ac:chgData name="Alex Magnay" userId="fcc407e9e32012c8" providerId="LiveId" clId="{EF68697B-DABA-437F-958D-076A945F645B}" dt="2019-08-30T04:34:36.042" v="497"/>
          <ac:spMkLst>
            <pc:docMk/>
            <pc:sldMk cId="293280425" sldId="1460"/>
            <ac:spMk id="2" creationId="{C88B6046-DBCA-485F-B811-E8D34D0F89F1}"/>
          </ac:spMkLst>
        </pc:spChg>
        <pc:spChg chg="del">
          <ac:chgData name="Alex Magnay" userId="fcc407e9e32012c8" providerId="LiveId" clId="{EF68697B-DABA-437F-958D-076A945F645B}" dt="2019-08-30T04:35:13.722" v="498" actId="478"/>
          <ac:spMkLst>
            <pc:docMk/>
            <pc:sldMk cId="293280425" sldId="1460"/>
            <ac:spMk id="3" creationId="{D7A7575C-55F3-4CCE-B5A5-C0E1EEF904E7}"/>
          </ac:spMkLst>
        </pc:spChg>
        <pc:spChg chg="add mod">
          <ac:chgData name="Alex Magnay" userId="fcc407e9e32012c8" providerId="LiveId" clId="{EF68697B-DABA-437F-958D-076A945F645B}" dt="2019-08-30T04:35:46.044" v="563" actId="20577"/>
          <ac:spMkLst>
            <pc:docMk/>
            <pc:sldMk cId="293280425" sldId="1460"/>
            <ac:spMk id="4" creationId="{2BD12191-663B-4826-A7CD-6214063282A1}"/>
          </ac:spMkLst>
        </pc:spChg>
      </pc:sldChg>
      <pc:sldChg chg="modSp add del">
        <pc:chgData name="Alex Magnay" userId="fcc407e9e32012c8" providerId="LiveId" clId="{EF68697B-DABA-437F-958D-076A945F645B}" dt="2019-08-30T04:34:24.308" v="495" actId="47"/>
        <pc:sldMkLst>
          <pc:docMk/>
          <pc:sldMk cId="2393383198" sldId="1460"/>
        </pc:sldMkLst>
        <pc:spChg chg="mod">
          <ac:chgData name="Alex Magnay" userId="fcc407e9e32012c8" providerId="LiveId" clId="{EF68697B-DABA-437F-958D-076A945F645B}" dt="2019-08-30T04:34:22.432" v="494" actId="6549"/>
          <ac:spMkLst>
            <pc:docMk/>
            <pc:sldMk cId="2393383198" sldId="1460"/>
            <ac:spMk id="2" creationId="{0E0534E6-B6DC-4FFF-8A52-CB4F3623BF95}"/>
          </ac:spMkLst>
        </pc:spChg>
      </pc:sldChg>
      <pc:sldChg chg="addSp delSp modSp new modNotesTx">
        <pc:chgData name="Alex Magnay" userId="fcc407e9e32012c8" providerId="LiveId" clId="{EF68697B-DABA-437F-958D-076A945F645B}" dt="2019-08-31T07:32:31.063" v="689" actId="20577"/>
        <pc:sldMkLst>
          <pc:docMk/>
          <pc:sldMk cId="3926211600" sldId="1461"/>
        </pc:sldMkLst>
        <pc:spChg chg="mod">
          <ac:chgData name="Alex Magnay" userId="fcc407e9e32012c8" providerId="LiveId" clId="{EF68697B-DABA-437F-958D-076A945F645B}" dt="2019-08-31T07:17:31.092" v="596" actId="20577"/>
          <ac:spMkLst>
            <pc:docMk/>
            <pc:sldMk cId="3926211600" sldId="1461"/>
            <ac:spMk id="2" creationId="{2E97CA7F-2A7C-4AFB-9E66-701B195DA409}"/>
          </ac:spMkLst>
        </pc:spChg>
        <pc:spChg chg="del">
          <ac:chgData name="Alex Magnay" userId="fcc407e9e32012c8" providerId="LiveId" clId="{EF68697B-DABA-437F-958D-076A945F645B}" dt="2019-08-31T07:16:38.358" v="565"/>
          <ac:spMkLst>
            <pc:docMk/>
            <pc:sldMk cId="3926211600" sldId="1461"/>
            <ac:spMk id="3" creationId="{6512F5E3-B89B-44A3-AB22-6F2B890757E8}"/>
          </ac:spMkLst>
        </pc:spChg>
        <pc:spChg chg="add del mod">
          <ac:chgData name="Alex Magnay" userId="fcc407e9e32012c8" providerId="LiveId" clId="{EF68697B-DABA-437F-958D-076A945F645B}" dt="2019-08-31T07:17:19.340" v="569"/>
          <ac:spMkLst>
            <pc:docMk/>
            <pc:sldMk cId="3926211600" sldId="1461"/>
            <ac:spMk id="6" creationId="{26888404-9BBB-4811-9D3C-4402D405760E}"/>
          </ac:spMkLst>
        </pc:spChg>
        <pc:spChg chg="add mod">
          <ac:chgData name="Alex Magnay" userId="fcc407e9e32012c8" providerId="LiveId" clId="{EF68697B-DABA-437F-958D-076A945F645B}" dt="2019-08-31T07:18:15.963" v="613" actId="1076"/>
          <ac:spMkLst>
            <pc:docMk/>
            <pc:sldMk cId="3926211600" sldId="1461"/>
            <ac:spMk id="9" creationId="{08B73C0C-82A7-4C41-97DE-6CA66759C67E}"/>
          </ac:spMkLst>
        </pc:spChg>
        <pc:picChg chg="add del mod">
          <ac:chgData name="Alex Magnay" userId="fcc407e9e32012c8" providerId="LiveId" clId="{EF68697B-DABA-437F-958D-076A945F645B}" dt="2019-08-31T07:17:07.716" v="566" actId="478"/>
          <ac:picMkLst>
            <pc:docMk/>
            <pc:sldMk cId="3926211600" sldId="1461"/>
            <ac:picMk id="4" creationId="{9ED3A4D4-F566-40F7-A751-0C0048BB7C49}"/>
          </ac:picMkLst>
        </pc:picChg>
        <pc:picChg chg="add del">
          <ac:chgData name="Alex Magnay" userId="fcc407e9e32012c8" providerId="LiveId" clId="{EF68697B-DABA-437F-958D-076A945F645B}" dt="2019-08-31T07:17:10.949" v="568"/>
          <ac:picMkLst>
            <pc:docMk/>
            <pc:sldMk cId="3926211600" sldId="1461"/>
            <ac:picMk id="7" creationId="{9B2B924D-22A8-4831-91D3-A0491D545C7C}"/>
          </ac:picMkLst>
        </pc:picChg>
        <pc:picChg chg="add mod">
          <ac:chgData name="Alex Magnay" userId="fcc407e9e32012c8" providerId="LiveId" clId="{EF68697B-DABA-437F-958D-076A945F645B}" dt="2019-08-31T07:17:19.340" v="569"/>
          <ac:picMkLst>
            <pc:docMk/>
            <pc:sldMk cId="3926211600" sldId="1461"/>
            <ac:picMk id="8" creationId="{3F99C62C-0C8A-49D1-9BC9-EFF13C27879B}"/>
          </ac:picMkLst>
        </pc:picChg>
      </pc:sldChg>
      <pc:sldChg chg="addSp delSp modSp add">
        <pc:chgData name="Alex Magnay" userId="fcc407e9e32012c8" providerId="LiveId" clId="{EF68697B-DABA-437F-958D-076A945F645B}" dt="2019-08-31T07:47:27.662" v="754"/>
        <pc:sldMkLst>
          <pc:docMk/>
          <pc:sldMk cId="2393197140" sldId="1462"/>
        </pc:sldMkLst>
        <pc:spChg chg="del mod">
          <ac:chgData name="Alex Magnay" userId="fcc407e9e32012c8" providerId="LiveId" clId="{EF68697B-DABA-437F-958D-076A945F645B}" dt="2019-08-31T07:47:27.662" v="754"/>
          <ac:spMkLst>
            <pc:docMk/>
            <pc:sldMk cId="2393197140" sldId="1462"/>
            <ac:spMk id="4" creationId="{1471B222-0A06-4D87-BE78-47629638AAE7}"/>
          </ac:spMkLst>
        </pc:spChg>
        <pc:picChg chg="add mod">
          <ac:chgData name="Alex Magnay" userId="fcc407e9e32012c8" providerId="LiveId" clId="{EF68697B-DABA-437F-958D-076A945F645B}" dt="2019-08-31T07:47:27.304" v="752" actId="14100"/>
          <ac:picMkLst>
            <pc:docMk/>
            <pc:sldMk cId="2393197140" sldId="1462"/>
            <ac:picMk id="6" creationId="{A9160AFB-60B8-44EF-9806-15474771C6E4}"/>
          </ac:picMkLst>
        </pc:picChg>
      </pc:sldChg>
      <pc:sldChg chg="addSp delSp modSp new">
        <pc:chgData name="Alex Magnay" userId="fcc407e9e32012c8" providerId="LiveId" clId="{EF68697B-DABA-437F-958D-076A945F645B}" dt="2019-08-31T08:16:32.895" v="1114" actId="21"/>
        <pc:sldMkLst>
          <pc:docMk/>
          <pc:sldMk cId="756429285" sldId="1463"/>
        </pc:sldMkLst>
        <pc:spChg chg="mod">
          <ac:chgData name="Alex Magnay" userId="fcc407e9e32012c8" providerId="LiveId" clId="{EF68697B-DABA-437F-958D-076A945F645B}" dt="2019-08-31T08:09:57.842" v="779" actId="20577"/>
          <ac:spMkLst>
            <pc:docMk/>
            <pc:sldMk cId="756429285" sldId="1463"/>
            <ac:spMk id="2" creationId="{02D4544C-BDB3-4B8A-B083-527A78F69335}"/>
          </ac:spMkLst>
        </pc:spChg>
        <pc:spChg chg="mod">
          <ac:chgData name="Alex Magnay" userId="fcc407e9e32012c8" providerId="LiveId" clId="{EF68697B-DABA-437F-958D-076A945F645B}" dt="2019-08-31T08:16:28.812" v="1112" actId="21"/>
          <ac:spMkLst>
            <pc:docMk/>
            <pc:sldMk cId="756429285" sldId="1463"/>
            <ac:spMk id="3" creationId="{276D303D-3CBF-4AC5-88F9-0F6B8623DBD9}"/>
          </ac:spMkLst>
        </pc:spChg>
        <pc:picChg chg="add del mod">
          <ac:chgData name="Alex Magnay" userId="fcc407e9e32012c8" providerId="LiveId" clId="{EF68697B-DABA-437F-958D-076A945F645B}" dt="2019-08-31T08:16:32.895" v="1114" actId="21"/>
          <ac:picMkLst>
            <pc:docMk/>
            <pc:sldMk cId="756429285" sldId="1463"/>
            <ac:picMk id="4" creationId="{143140C2-CFF7-4E8F-B54B-9842B9F71F9D}"/>
          </ac:picMkLst>
        </pc:picChg>
      </pc:sldChg>
      <pc:sldChg chg="addSp modSp new mod">
        <pc:chgData name="Alex Magnay" userId="fcc407e9e32012c8" providerId="LiveId" clId="{EF68697B-DABA-437F-958D-076A945F645B}" dt="2019-09-15T16:25:48.405" v="1430" actId="1076"/>
        <pc:sldMkLst>
          <pc:docMk/>
          <pc:sldMk cId="1851371527" sldId="1464"/>
        </pc:sldMkLst>
        <pc:spChg chg="mod">
          <ac:chgData name="Alex Magnay" userId="fcc407e9e32012c8" providerId="LiveId" clId="{EF68697B-DABA-437F-958D-076A945F645B}" dt="2019-08-31T08:16:23.608" v="1111" actId="20577"/>
          <ac:spMkLst>
            <pc:docMk/>
            <pc:sldMk cId="1851371527" sldId="1464"/>
            <ac:spMk id="2" creationId="{6D848BE1-A376-47C9-A160-32F3388A6F3E}"/>
          </ac:spMkLst>
        </pc:spChg>
        <pc:spChg chg="mod">
          <ac:chgData name="Alex Magnay" userId="fcc407e9e32012c8" providerId="LiveId" clId="{EF68697B-DABA-437F-958D-076A945F645B}" dt="2019-08-31T08:16:30.203" v="1113"/>
          <ac:spMkLst>
            <pc:docMk/>
            <pc:sldMk cId="1851371527" sldId="1464"/>
            <ac:spMk id="3" creationId="{763E31C4-8417-41F1-9F3D-7654E04D04A3}"/>
          </ac:spMkLst>
        </pc:spChg>
        <pc:picChg chg="add mod">
          <ac:chgData name="Alex Magnay" userId="fcc407e9e32012c8" providerId="LiveId" clId="{EF68697B-DABA-437F-958D-076A945F645B}" dt="2019-09-15T16:25:48.405" v="1430" actId="1076"/>
          <ac:picMkLst>
            <pc:docMk/>
            <pc:sldMk cId="1851371527" sldId="1464"/>
            <ac:picMk id="4" creationId="{2EB421EB-08F1-4B95-99D5-17C40380C9D6}"/>
          </ac:picMkLst>
        </pc:picChg>
      </pc:sldChg>
      <pc:sldChg chg="modSp new">
        <pc:chgData name="Alex Magnay" userId="fcc407e9e32012c8" providerId="LiveId" clId="{EF68697B-DABA-437F-958D-076A945F645B}" dt="2019-08-31T08:17:16.757" v="1158" actId="20577"/>
        <pc:sldMkLst>
          <pc:docMk/>
          <pc:sldMk cId="741537127" sldId="1465"/>
        </pc:sldMkLst>
        <pc:spChg chg="mod">
          <ac:chgData name="Alex Magnay" userId="fcc407e9e32012c8" providerId="LiveId" clId="{EF68697B-DABA-437F-958D-076A945F645B}" dt="2019-08-31T08:16:45.685" v="1129" actId="20577"/>
          <ac:spMkLst>
            <pc:docMk/>
            <pc:sldMk cId="741537127" sldId="1465"/>
            <ac:spMk id="2" creationId="{18A1AF8B-2383-4FBE-A112-B74A586FB269}"/>
          </ac:spMkLst>
        </pc:spChg>
        <pc:spChg chg="mod">
          <ac:chgData name="Alex Magnay" userId="fcc407e9e32012c8" providerId="LiveId" clId="{EF68697B-DABA-437F-958D-076A945F645B}" dt="2019-08-31T08:17:16.757" v="1158" actId="20577"/>
          <ac:spMkLst>
            <pc:docMk/>
            <pc:sldMk cId="741537127" sldId="1465"/>
            <ac:spMk id="3" creationId="{789B9E32-6119-41BA-8210-293474795977}"/>
          </ac:spMkLst>
        </pc:spChg>
      </pc:sldChg>
      <pc:sldChg chg="addSp modSp new mod modNotesTx">
        <pc:chgData name="Alex Magnay" userId="fcc407e9e32012c8" providerId="LiveId" clId="{EF68697B-DABA-437F-958D-076A945F645B}" dt="2019-09-15T14:38:11.667" v="1428" actId="20577"/>
        <pc:sldMkLst>
          <pc:docMk/>
          <pc:sldMk cId="507978180" sldId="1466"/>
        </pc:sldMkLst>
        <pc:spChg chg="mod">
          <ac:chgData name="Alex Magnay" userId="fcc407e9e32012c8" providerId="LiveId" clId="{EF68697B-DABA-437F-958D-076A945F645B}" dt="2019-09-15T14:13:03.587" v="1191" actId="20577"/>
          <ac:spMkLst>
            <pc:docMk/>
            <pc:sldMk cId="507978180" sldId="1466"/>
            <ac:spMk id="2" creationId="{5C8E01FF-48A9-473A-A83D-79E6A0AE9035}"/>
          </ac:spMkLst>
        </pc:spChg>
        <pc:spChg chg="mod">
          <ac:chgData name="Alex Magnay" userId="fcc407e9e32012c8" providerId="LiveId" clId="{EF68697B-DABA-437F-958D-076A945F645B}" dt="2019-09-15T14:31:04.357" v="1366" actId="21"/>
          <ac:spMkLst>
            <pc:docMk/>
            <pc:sldMk cId="507978180" sldId="1466"/>
            <ac:spMk id="3" creationId="{F57FBE10-8360-45D5-9484-CE530823DAD1}"/>
          </ac:spMkLst>
        </pc:spChg>
        <pc:spChg chg="add mod">
          <ac:chgData name="Alex Magnay" userId="fcc407e9e32012c8" providerId="LiveId" clId="{EF68697B-DABA-437F-958D-076A945F645B}" dt="2019-09-15T14:38:11.667" v="1428" actId="20577"/>
          <ac:spMkLst>
            <pc:docMk/>
            <pc:sldMk cId="507978180" sldId="1466"/>
            <ac:spMk id="5" creationId="{B58C0FBF-DAC3-4AD1-B1AA-D58A8C8E39CB}"/>
          </ac:spMkLst>
        </pc:spChg>
        <pc:picChg chg="add mod">
          <ac:chgData name="Alex Magnay" userId="fcc407e9e32012c8" providerId="LiveId" clId="{EF68697B-DABA-437F-958D-076A945F645B}" dt="2019-09-15T14:37:35.398" v="1425" actId="1076"/>
          <ac:picMkLst>
            <pc:docMk/>
            <pc:sldMk cId="507978180" sldId="1466"/>
            <ac:picMk id="4" creationId="{86B35C42-1D6A-4E44-BA3C-0601416F4DBD}"/>
          </ac:picMkLst>
        </pc:picChg>
      </pc:sldChg>
      <pc:sldChg chg="modSp new del mod">
        <pc:chgData name="Alex Magnay" userId="fcc407e9e32012c8" providerId="LiveId" clId="{EF68697B-DABA-437F-958D-076A945F645B}" dt="2019-09-15T16:26:07.922" v="1431" actId="47"/>
        <pc:sldMkLst>
          <pc:docMk/>
          <pc:sldMk cId="257176577" sldId="1467"/>
        </pc:sldMkLst>
        <pc:spChg chg="mod">
          <ac:chgData name="Alex Magnay" userId="fcc407e9e32012c8" providerId="LiveId" clId="{EF68697B-DABA-437F-958D-076A945F645B}" dt="2019-09-15T14:32:10.239" v="1418" actId="20577"/>
          <ac:spMkLst>
            <pc:docMk/>
            <pc:sldMk cId="257176577" sldId="1467"/>
            <ac:spMk id="2" creationId="{974E88F9-3363-4828-B245-51BFC4662FFA}"/>
          </ac:spMkLst>
        </pc:spChg>
      </pc:sldChg>
      <pc:sldChg chg="modSp new mod">
        <pc:chgData name="Alex Magnay" userId="fcc407e9e32012c8" providerId="LiveId" clId="{EF68697B-DABA-437F-958D-076A945F645B}" dt="2019-09-15T16:26:29.174" v="1463" actId="6549"/>
        <pc:sldMkLst>
          <pc:docMk/>
          <pc:sldMk cId="4016522407" sldId="1467"/>
        </pc:sldMkLst>
        <pc:spChg chg="mod">
          <ac:chgData name="Alex Magnay" userId="fcc407e9e32012c8" providerId="LiveId" clId="{EF68697B-DABA-437F-958D-076A945F645B}" dt="2019-09-15T16:26:25.168" v="1461" actId="20577"/>
          <ac:spMkLst>
            <pc:docMk/>
            <pc:sldMk cId="4016522407" sldId="1467"/>
            <ac:spMk id="2" creationId="{06FC5AEC-7A85-477A-A827-B6D1BCD03BAB}"/>
          </ac:spMkLst>
        </pc:spChg>
        <pc:spChg chg="mod">
          <ac:chgData name="Alex Magnay" userId="fcc407e9e32012c8" providerId="LiveId" clId="{EF68697B-DABA-437F-958D-076A945F645B}" dt="2019-09-15T16:26:29.174" v="1463" actId="6549"/>
          <ac:spMkLst>
            <pc:docMk/>
            <pc:sldMk cId="4016522407" sldId="1467"/>
            <ac:spMk id="3" creationId="{6AFF851A-A3A0-4335-95E1-028402B94520}"/>
          </ac:spMkLst>
        </pc:spChg>
      </pc:sldChg>
      <pc:sldChg chg="addSp delSp modSp new mod modTransition setBg">
        <pc:chgData name="Alex Magnay" userId="fcc407e9e32012c8" providerId="LiveId" clId="{EF68697B-DABA-437F-958D-076A945F645B}" dt="2019-09-21T20:33:29.806" v="1694"/>
        <pc:sldMkLst>
          <pc:docMk/>
          <pc:sldMk cId="1764288660" sldId="1468"/>
        </pc:sldMkLst>
        <pc:picChg chg="add del mod">
          <ac:chgData name="Alex Magnay" userId="fcc407e9e32012c8" providerId="LiveId" clId="{EF68697B-DABA-437F-958D-076A945F645B}" dt="2019-09-21T20:28:15.208" v="1658" actId="478"/>
          <ac:picMkLst>
            <pc:docMk/>
            <pc:sldMk cId="1764288660" sldId="1468"/>
            <ac:picMk id="3" creationId="{1E8F4656-1789-457D-A24B-39B8BA7CB4A1}"/>
          </ac:picMkLst>
        </pc:picChg>
        <pc:picChg chg="add del mod modCrop">
          <ac:chgData name="Alex Magnay" userId="fcc407e9e32012c8" providerId="LiveId" clId="{EF68697B-DABA-437F-958D-076A945F645B}" dt="2019-09-21T20:31:43.614" v="1674" actId="478"/>
          <ac:picMkLst>
            <pc:docMk/>
            <pc:sldMk cId="1764288660" sldId="1468"/>
            <ac:picMk id="4" creationId="{39387C88-A600-4990-8834-F3FE58113460}"/>
          </ac:picMkLst>
        </pc:picChg>
        <pc:picChg chg="add mod modCrop">
          <ac:chgData name="Alex Magnay" userId="fcc407e9e32012c8" providerId="LiveId" clId="{EF68697B-DABA-437F-958D-076A945F645B}" dt="2019-09-21T20:32:24.484" v="1684" actId="732"/>
          <ac:picMkLst>
            <pc:docMk/>
            <pc:sldMk cId="1764288660" sldId="1468"/>
            <ac:picMk id="5" creationId="{3AA8C82F-FC3F-4F32-85F1-F9FD21D905BE}"/>
          </ac:picMkLst>
        </pc:picChg>
      </pc:sldChg>
      <pc:sldChg chg="modSp add del mod modTransition setBg">
        <pc:chgData name="Alex Magnay" userId="fcc407e9e32012c8" providerId="LiveId" clId="{EF68697B-DABA-437F-958D-076A945F645B}" dt="2019-09-21T20:31:44.862" v="1675" actId="47"/>
        <pc:sldMkLst>
          <pc:docMk/>
          <pc:sldMk cId="3607252778" sldId="1469"/>
        </pc:sldMkLst>
        <pc:picChg chg="mod modCrop">
          <ac:chgData name="Alex Magnay" userId="fcc407e9e32012c8" providerId="LiveId" clId="{EF68697B-DABA-437F-958D-076A945F645B}" dt="2019-09-21T20:29:26.704" v="1668" actId="732"/>
          <ac:picMkLst>
            <pc:docMk/>
            <pc:sldMk cId="3607252778" sldId="1469"/>
            <ac:picMk id="4" creationId="{39387C88-A600-4990-8834-F3FE58113460}"/>
          </ac:picMkLst>
        </pc:picChg>
      </pc:sldChg>
      <pc:sldChg chg="modSp add mod modTransition setBg">
        <pc:chgData name="Alex Magnay" userId="fcc407e9e32012c8" providerId="LiveId" clId="{EF68697B-DABA-437F-958D-076A945F645B}" dt="2019-09-21T20:32:52.392" v="1687"/>
        <pc:sldMkLst>
          <pc:docMk/>
          <pc:sldMk cId="3743981134" sldId="1469"/>
        </pc:sldMkLst>
        <pc:picChg chg="mod modCrop">
          <ac:chgData name="Alex Magnay" userId="fcc407e9e32012c8" providerId="LiveId" clId="{EF68697B-DABA-437F-958D-076A945F645B}" dt="2019-09-21T20:32:34.641" v="1685" actId="732"/>
          <ac:picMkLst>
            <pc:docMk/>
            <pc:sldMk cId="3743981134" sldId="1469"/>
            <ac:picMk id="5" creationId="{3AA8C82F-FC3F-4F32-85F1-F9FD21D905BE}"/>
          </ac:picMkLst>
        </pc:picChg>
      </pc:sldChg>
      <pc:sldChg chg="addSp modSp add mod modTransition setBg modNotesTx">
        <pc:chgData name="Alex Magnay" userId="fcc407e9e32012c8" providerId="LiveId" clId="{EF68697B-DABA-437F-958D-076A945F645B}" dt="2019-09-22T15:01:48.462" v="3783" actId="20577"/>
        <pc:sldMkLst>
          <pc:docMk/>
          <pc:sldMk cId="1583520450" sldId="1470"/>
        </pc:sldMkLst>
        <pc:picChg chg="add mod">
          <ac:chgData name="Alex Magnay" userId="fcc407e9e32012c8" providerId="LiveId" clId="{EF68697B-DABA-437F-958D-076A945F645B}" dt="2019-09-22T09:01:52.253" v="1861" actId="1076"/>
          <ac:picMkLst>
            <pc:docMk/>
            <pc:sldMk cId="1583520450" sldId="1470"/>
            <ac:picMk id="2" creationId="{D129F0FC-DD94-4F05-9F16-2A9569130F7F}"/>
          </ac:picMkLst>
        </pc:picChg>
      </pc:sldChg>
      <pc:sldChg chg="add del modTransition setBg">
        <pc:chgData name="Alex Magnay" userId="fcc407e9e32012c8" providerId="LiveId" clId="{EF68697B-DABA-437F-958D-076A945F645B}" dt="2019-09-21T20:31:46.834" v="1676" actId="47"/>
        <pc:sldMkLst>
          <pc:docMk/>
          <pc:sldMk cId="3292790709" sldId="1470"/>
        </pc:sldMkLst>
      </pc:sldChg>
      <pc:sldChg chg="add setBg">
        <pc:chgData name="Alex Magnay" userId="fcc407e9e32012c8" providerId="LiveId" clId="{EF68697B-DABA-437F-958D-076A945F645B}" dt="2019-09-22T14:23:38.709" v="2739"/>
        <pc:sldMkLst>
          <pc:docMk/>
          <pc:sldMk cId="346555950" sldId="1471"/>
        </pc:sldMkLst>
      </pc:sldChg>
      <pc:sldChg chg="addSp delSp modSp add del mod setBg">
        <pc:chgData name="Alex Magnay" userId="fcc407e9e32012c8" providerId="LiveId" clId="{EF68697B-DABA-437F-958D-076A945F645B}" dt="2019-09-22T13:52:11.848" v="1882" actId="2696"/>
        <pc:sldMkLst>
          <pc:docMk/>
          <pc:sldMk cId="2079630510" sldId="1471"/>
        </pc:sldMkLst>
        <pc:spChg chg="add del mod">
          <ac:chgData name="Alex Magnay" userId="fcc407e9e32012c8" providerId="LiveId" clId="{EF68697B-DABA-437F-958D-076A945F645B}" dt="2019-09-22T08:42:33.769" v="1760" actId="478"/>
          <ac:spMkLst>
            <pc:docMk/>
            <pc:sldMk cId="2079630510" sldId="1471"/>
            <ac:spMk id="2" creationId="{3F50FD07-B8F3-4AE9-8DC3-57E86D931C27}"/>
          </ac:spMkLst>
        </pc:spChg>
        <pc:spChg chg="add del mod">
          <ac:chgData name="Alex Magnay" userId="fcc407e9e32012c8" providerId="LiveId" clId="{EF68697B-DABA-437F-958D-076A945F645B}" dt="2019-09-22T08:44:58.265" v="1817" actId="478"/>
          <ac:spMkLst>
            <pc:docMk/>
            <pc:sldMk cId="2079630510" sldId="1471"/>
            <ac:spMk id="3" creationId="{53939374-70D6-422C-A2E1-A2DA5911910D}"/>
          </ac:spMkLst>
        </pc:spChg>
        <pc:picChg chg="add mod modCrop">
          <ac:chgData name="Alex Magnay" userId="fcc407e9e32012c8" providerId="LiveId" clId="{EF68697B-DABA-437F-958D-076A945F645B}" dt="2019-09-22T08:47:09.020" v="1823" actId="1076"/>
          <ac:picMkLst>
            <pc:docMk/>
            <pc:sldMk cId="2079630510" sldId="1471"/>
            <ac:picMk id="4" creationId="{688E74DF-04BA-469F-887B-76ECE70F4880}"/>
          </ac:picMkLst>
        </pc:picChg>
        <pc:picChg chg="del">
          <ac:chgData name="Alex Magnay" userId="fcc407e9e32012c8" providerId="LiveId" clId="{EF68697B-DABA-437F-958D-076A945F645B}" dt="2019-09-21T20:33:09.629" v="1691" actId="478"/>
          <ac:picMkLst>
            <pc:docMk/>
            <pc:sldMk cId="2079630510" sldId="1471"/>
            <ac:picMk id="5" creationId="{3AA8C82F-FC3F-4F32-85F1-F9FD21D905BE}"/>
          </ac:picMkLst>
        </pc:picChg>
      </pc:sldChg>
      <pc:sldChg chg="add del setBg">
        <pc:chgData name="Alex Magnay" userId="fcc407e9e32012c8" providerId="LiveId" clId="{EF68697B-DABA-437F-958D-076A945F645B}" dt="2019-09-22T14:23:31.775" v="2737" actId="2696"/>
        <pc:sldMkLst>
          <pc:docMk/>
          <pc:sldMk cId="2586960064" sldId="1471"/>
        </pc:sldMkLst>
      </pc:sldChg>
      <pc:sldChg chg="addSp delSp modSp new del mod setBg">
        <pc:chgData name="Alex Magnay" userId="fcc407e9e32012c8" providerId="LiveId" clId="{EF68697B-DABA-437F-958D-076A945F645B}" dt="2019-09-22T14:50:10.150" v="3614" actId="47"/>
        <pc:sldMkLst>
          <pc:docMk/>
          <pc:sldMk cId="3757801900" sldId="1472"/>
        </pc:sldMkLst>
        <pc:graphicFrameChg chg="add mod modGraphic">
          <ac:chgData name="Alex Magnay" userId="fcc407e9e32012c8" providerId="LiveId" clId="{EF68697B-DABA-437F-958D-076A945F645B}" dt="2019-09-22T14:39:42.794" v="3267" actId="20577"/>
          <ac:graphicFrameMkLst>
            <pc:docMk/>
            <pc:sldMk cId="3757801900" sldId="1472"/>
            <ac:graphicFrameMk id="2" creationId="{D5814B4D-8746-4DA6-8462-1130FEAE5CDE}"/>
          </ac:graphicFrameMkLst>
        </pc:graphicFrameChg>
        <pc:picChg chg="add del mod">
          <ac:chgData name="Alex Magnay" userId="fcc407e9e32012c8" providerId="LiveId" clId="{EF68697B-DABA-437F-958D-076A945F645B}" dt="2019-09-22T08:35:20.509" v="1716" actId="478"/>
          <ac:picMkLst>
            <pc:docMk/>
            <pc:sldMk cId="3757801900" sldId="1472"/>
            <ac:picMk id="2" creationId="{22A0024D-A3B7-4A30-8A31-0EFF3C7E4B38}"/>
          </ac:picMkLst>
        </pc:picChg>
      </pc:sldChg>
      <pc:sldChg chg="addSp modSp new mod modTransition setBg">
        <pc:chgData name="Alex Magnay" userId="fcc407e9e32012c8" providerId="LiveId" clId="{EF68697B-DABA-437F-958D-076A945F645B}" dt="2019-09-22T15:03:39.467" v="3792"/>
        <pc:sldMkLst>
          <pc:docMk/>
          <pc:sldMk cId="2166391982" sldId="1473"/>
        </pc:sldMkLst>
        <pc:spChg chg="add mod">
          <ac:chgData name="Alex Magnay" userId="fcc407e9e32012c8" providerId="LiveId" clId="{EF68697B-DABA-437F-958D-076A945F645B}" dt="2019-09-22T08:37:52.819" v="1730" actId="1076"/>
          <ac:spMkLst>
            <pc:docMk/>
            <pc:sldMk cId="2166391982" sldId="1473"/>
            <ac:spMk id="3" creationId="{94E9CA9C-5D88-49FE-9B29-95BF8FB27F8D}"/>
          </ac:spMkLst>
        </pc:spChg>
        <pc:spChg chg="add mod">
          <ac:chgData name="Alex Magnay" userId="fcc407e9e32012c8" providerId="LiveId" clId="{EF68697B-DABA-437F-958D-076A945F645B}" dt="2019-09-22T08:37:59" v="1732" actId="1076"/>
          <ac:spMkLst>
            <pc:docMk/>
            <pc:sldMk cId="2166391982" sldId="1473"/>
            <ac:spMk id="4" creationId="{1EF0FBA4-9049-4C03-8A3C-198EA3F05926}"/>
          </ac:spMkLst>
        </pc:spChg>
        <pc:picChg chg="add mod modCrop">
          <ac:chgData name="Alex Magnay" userId="fcc407e9e32012c8" providerId="LiveId" clId="{EF68697B-DABA-437F-958D-076A945F645B}" dt="2019-09-22T08:37:25.643" v="1726" actId="732"/>
          <ac:picMkLst>
            <pc:docMk/>
            <pc:sldMk cId="2166391982" sldId="1473"/>
            <ac:picMk id="2" creationId="{8F595533-5B3E-482A-894C-758D3E07090B}"/>
          </ac:picMkLst>
        </pc:picChg>
      </pc:sldChg>
      <pc:sldChg chg="addSp modSp add mod modTransition setBg">
        <pc:chgData name="Alex Magnay" userId="fcc407e9e32012c8" providerId="LiveId" clId="{EF68697B-DABA-437F-958D-076A945F645B}" dt="2019-09-22T08:41:16.355" v="1750"/>
        <pc:sldMkLst>
          <pc:docMk/>
          <pc:sldMk cId="2704986349" sldId="1474"/>
        </pc:sldMkLst>
        <pc:spChg chg="add">
          <ac:chgData name="Alex Magnay" userId="fcc407e9e32012c8" providerId="LiveId" clId="{EF68697B-DABA-437F-958D-076A945F645B}" dt="2019-09-22T08:38:46.996" v="1734"/>
          <ac:spMkLst>
            <pc:docMk/>
            <pc:sldMk cId="2704986349" sldId="1474"/>
            <ac:spMk id="3" creationId="{F1EB13A8-E017-48C0-AAA9-F6F0C42A563A}"/>
          </ac:spMkLst>
        </pc:spChg>
        <pc:picChg chg="mod modCrop">
          <ac:chgData name="Alex Magnay" userId="fcc407e9e32012c8" providerId="LiveId" clId="{EF68697B-DABA-437F-958D-076A945F645B}" dt="2019-09-22T08:38:37.055" v="1733" actId="732"/>
          <ac:picMkLst>
            <pc:docMk/>
            <pc:sldMk cId="2704986349" sldId="1474"/>
            <ac:picMk id="2" creationId="{8F595533-5B3E-482A-894C-758D3E07090B}"/>
          </ac:picMkLst>
        </pc:picChg>
      </pc:sldChg>
      <pc:sldChg chg="addSp modSp add mod modTransition setBg">
        <pc:chgData name="Alex Magnay" userId="fcc407e9e32012c8" providerId="LiveId" clId="{EF68697B-DABA-437F-958D-076A945F645B}" dt="2019-09-22T08:41:22.983" v="1752"/>
        <pc:sldMkLst>
          <pc:docMk/>
          <pc:sldMk cId="4047913237" sldId="1475"/>
        </pc:sldMkLst>
        <pc:spChg chg="add mod">
          <ac:chgData name="Alex Magnay" userId="fcc407e9e32012c8" providerId="LiveId" clId="{EF68697B-DABA-437F-958D-076A945F645B}" dt="2019-09-22T08:40:21.169" v="1745" actId="14100"/>
          <ac:spMkLst>
            <pc:docMk/>
            <pc:sldMk cId="4047913237" sldId="1475"/>
            <ac:spMk id="3" creationId="{E57D40FC-0602-4DAB-A8B8-73E32D5F30FA}"/>
          </ac:spMkLst>
        </pc:spChg>
        <pc:picChg chg="mod modCrop">
          <ac:chgData name="Alex Magnay" userId="fcc407e9e32012c8" providerId="LiveId" clId="{EF68697B-DABA-437F-958D-076A945F645B}" dt="2019-09-22T08:39:50.435" v="1737" actId="732"/>
          <ac:picMkLst>
            <pc:docMk/>
            <pc:sldMk cId="4047913237" sldId="1475"/>
            <ac:picMk id="2" creationId="{8F595533-5B3E-482A-894C-758D3E07090B}"/>
          </ac:picMkLst>
        </pc:picChg>
      </pc:sldChg>
      <pc:sldChg chg="add modTransition setBg">
        <pc:chgData name="Alex Magnay" userId="fcc407e9e32012c8" providerId="LiveId" clId="{EF68697B-DABA-437F-958D-076A945F645B}" dt="2019-09-22T08:41:40.410" v="1756"/>
        <pc:sldMkLst>
          <pc:docMk/>
          <pc:sldMk cId="2067724294" sldId="1476"/>
        </pc:sldMkLst>
      </pc:sldChg>
      <pc:sldChg chg="modSp add mod modTransition setBg">
        <pc:chgData name="Alex Magnay" userId="fcc407e9e32012c8" providerId="LiveId" clId="{EF68697B-DABA-437F-958D-076A945F645B}" dt="2019-09-22T08:41:31.685" v="1754"/>
        <pc:sldMkLst>
          <pc:docMk/>
          <pc:sldMk cId="1967017608" sldId="1477"/>
        </pc:sldMkLst>
        <pc:picChg chg="mod modCrop">
          <ac:chgData name="Alex Magnay" userId="fcc407e9e32012c8" providerId="LiveId" clId="{EF68697B-DABA-437F-958D-076A945F645B}" dt="2019-09-22T08:40:50.038" v="1746" actId="732"/>
          <ac:picMkLst>
            <pc:docMk/>
            <pc:sldMk cId="1967017608" sldId="1477"/>
            <ac:picMk id="2" creationId="{8F595533-5B3E-482A-894C-758D3E07090B}"/>
          </ac:picMkLst>
        </pc:picChg>
      </pc:sldChg>
      <pc:sldChg chg="addSp delSp modSp new del mod setBg">
        <pc:chgData name="Alex Magnay" userId="fcc407e9e32012c8" providerId="LiveId" clId="{EF68697B-DABA-437F-958D-076A945F645B}" dt="2019-09-22T14:18:27.400" v="2710" actId="2696"/>
        <pc:sldMkLst>
          <pc:docMk/>
          <pc:sldMk cId="1217075364" sldId="1478"/>
        </pc:sldMkLst>
        <pc:picChg chg="add del mod modCrop">
          <ac:chgData name="Alex Magnay" userId="fcc407e9e32012c8" providerId="LiveId" clId="{EF68697B-DABA-437F-958D-076A945F645B}" dt="2019-09-22T13:50:05.666" v="1876" actId="478"/>
          <ac:picMkLst>
            <pc:docMk/>
            <pc:sldMk cId="1217075364" sldId="1478"/>
            <ac:picMk id="2" creationId="{1CBC4432-350C-4473-9F51-6BB8D9B76134}"/>
          </ac:picMkLst>
        </pc:picChg>
        <pc:picChg chg="add">
          <ac:chgData name="Alex Magnay" userId="fcc407e9e32012c8" providerId="LiveId" clId="{EF68697B-DABA-437F-958D-076A945F645B}" dt="2019-09-22T13:50:06.255" v="1877"/>
          <ac:picMkLst>
            <pc:docMk/>
            <pc:sldMk cId="1217075364" sldId="1478"/>
            <ac:picMk id="3" creationId="{6AABB6B6-A90A-4700-8FC0-A0453697D370}"/>
          </ac:picMkLst>
        </pc:picChg>
      </pc:sldChg>
      <pc:sldChg chg="delSp add del mod setBg">
        <pc:chgData name="Alex Magnay" userId="fcc407e9e32012c8" providerId="LiveId" clId="{EF68697B-DABA-437F-958D-076A945F645B}" dt="2019-09-22T14:18:40.960" v="2714" actId="47"/>
        <pc:sldMkLst>
          <pc:docMk/>
          <pc:sldMk cId="2494493392" sldId="1478"/>
        </pc:sldMkLst>
        <pc:picChg chg="del">
          <ac:chgData name="Alex Magnay" userId="fcc407e9e32012c8" providerId="LiveId" clId="{EF68697B-DABA-437F-958D-076A945F645B}" dt="2019-09-22T14:18:37.844" v="2712" actId="21"/>
          <ac:picMkLst>
            <pc:docMk/>
            <pc:sldMk cId="2494493392" sldId="1478"/>
            <ac:picMk id="3" creationId="{6AABB6B6-A90A-4700-8FC0-A0453697D370}"/>
          </ac:picMkLst>
        </pc:picChg>
      </pc:sldChg>
      <pc:sldChg chg="add setBg">
        <pc:chgData name="Alex Magnay" userId="fcc407e9e32012c8" providerId="LiveId" clId="{EF68697B-DABA-437F-958D-076A945F645B}" dt="2019-09-22T14:56:15.885" v="3695"/>
        <pc:sldMkLst>
          <pc:docMk/>
          <pc:sldMk cId="1823995181" sldId="1479"/>
        </pc:sldMkLst>
      </pc:sldChg>
      <pc:sldChg chg="add del mod setBg modShow">
        <pc:chgData name="Alex Magnay" userId="fcc407e9e32012c8" providerId="LiveId" clId="{EF68697B-DABA-437F-958D-076A945F645B}" dt="2019-09-22T14:56:10.344" v="3694" actId="2696"/>
        <pc:sldMkLst>
          <pc:docMk/>
          <pc:sldMk cId="2114998569" sldId="1479"/>
        </pc:sldMkLst>
      </pc:sldChg>
      <pc:sldChg chg="add del mod setBg modShow">
        <pc:chgData name="Alex Magnay" userId="fcc407e9e32012c8" providerId="LiveId" clId="{EF68697B-DABA-437F-958D-076A945F645B}" dt="2019-09-22T14:56:10.344" v="3694" actId="2696"/>
        <pc:sldMkLst>
          <pc:docMk/>
          <pc:sldMk cId="2499373492" sldId="1480"/>
        </pc:sldMkLst>
      </pc:sldChg>
      <pc:sldChg chg="add setBg">
        <pc:chgData name="Alex Magnay" userId="fcc407e9e32012c8" providerId="LiveId" clId="{EF68697B-DABA-437F-958D-076A945F645B}" dt="2019-09-22T14:56:15.885" v="3695"/>
        <pc:sldMkLst>
          <pc:docMk/>
          <pc:sldMk cId="2732709686" sldId="1480"/>
        </pc:sldMkLst>
      </pc:sldChg>
      <pc:sldChg chg="add del mod setBg modShow">
        <pc:chgData name="Alex Magnay" userId="fcc407e9e32012c8" providerId="LiveId" clId="{EF68697B-DABA-437F-958D-076A945F645B}" dt="2019-09-22T14:56:10.344" v="3694" actId="2696"/>
        <pc:sldMkLst>
          <pc:docMk/>
          <pc:sldMk cId="789151727" sldId="1481"/>
        </pc:sldMkLst>
      </pc:sldChg>
      <pc:sldChg chg="add setBg">
        <pc:chgData name="Alex Magnay" userId="fcc407e9e32012c8" providerId="LiveId" clId="{EF68697B-DABA-437F-958D-076A945F645B}" dt="2019-09-22T14:56:15.885" v="3695"/>
        <pc:sldMkLst>
          <pc:docMk/>
          <pc:sldMk cId="1852884943" sldId="1481"/>
        </pc:sldMkLst>
      </pc:sldChg>
      <pc:sldChg chg="new del">
        <pc:chgData name="Alex Magnay" userId="fcc407e9e32012c8" providerId="LiveId" clId="{EF68697B-DABA-437F-958D-076A945F645B}" dt="2019-09-22T13:53:12.265" v="1885" actId="680"/>
        <pc:sldMkLst>
          <pc:docMk/>
          <pc:sldMk cId="2994396220" sldId="1482"/>
        </pc:sldMkLst>
      </pc:sldChg>
      <pc:sldChg chg="addSp new setBg">
        <pc:chgData name="Alex Magnay" userId="fcc407e9e32012c8" providerId="LiveId" clId="{EF68697B-DABA-437F-958D-076A945F645B}" dt="2019-09-22T14:18:39.124" v="2713"/>
        <pc:sldMkLst>
          <pc:docMk/>
          <pc:sldMk cId="3633820708" sldId="1482"/>
        </pc:sldMkLst>
        <pc:picChg chg="add">
          <ac:chgData name="Alex Magnay" userId="fcc407e9e32012c8" providerId="LiveId" clId="{EF68697B-DABA-437F-958D-076A945F645B}" dt="2019-09-22T14:18:39.124" v="2713"/>
          <ac:picMkLst>
            <pc:docMk/>
            <pc:sldMk cId="3633820708" sldId="1482"/>
            <ac:picMk id="2" creationId="{37EE2827-6724-4D05-8F15-33DDA3BEF281}"/>
          </ac:picMkLst>
        </pc:picChg>
      </pc:sldChg>
      <pc:sldChg chg="modSp new mod ord modNotesTx">
        <pc:chgData name="Alex Magnay" userId="fcc407e9e32012c8" providerId="LiveId" clId="{EF68697B-DABA-437F-958D-076A945F645B}" dt="2019-09-22T14:27:18.779" v="2907" actId="20577"/>
        <pc:sldMkLst>
          <pc:docMk/>
          <pc:sldMk cId="4094500367" sldId="1483"/>
        </pc:sldMkLst>
        <pc:spChg chg="mod">
          <ac:chgData name="Alex Magnay" userId="fcc407e9e32012c8" providerId="LiveId" clId="{EF68697B-DABA-437F-958D-076A945F645B}" dt="2019-09-22T14:15:50.164" v="2601" actId="20577"/>
          <ac:spMkLst>
            <pc:docMk/>
            <pc:sldMk cId="4094500367" sldId="1483"/>
            <ac:spMk id="2" creationId="{01348CF8-2DF6-47B7-87A6-302C94DD12CC}"/>
          </ac:spMkLst>
        </pc:spChg>
        <pc:spChg chg="mod">
          <ac:chgData name="Alex Magnay" userId="fcc407e9e32012c8" providerId="LiveId" clId="{EF68697B-DABA-437F-958D-076A945F645B}" dt="2019-09-22T14:26:45.843" v="2880"/>
          <ac:spMkLst>
            <pc:docMk/>
            <pc:sldMk cId="4094500367" sldId="1483"/>
            <ac:spMk id="3" creationId="{E18E0CF1-9E6B-4F21-9CFB-046D39E8FE09}"/>
          </ac:spMkLst>
        </pc:spChg>
        <pc:spChg chg="mod">
          <ac:chgData name="Alex Magnay" userId="fcc407e9e32012c8" providerId="LiveId" clId="{EF68697B-DABA-437F-958D-076A945F645B}" dt="2019-09-22T14:27:18.779" v="2907" actId="20577"/>
          <ac:spMkLst>
            <pc:docMk/>
            <pc:sldMk cId="4094500367" sldId="1483"/>
            <ac:spMk id="4" creationId="{53DEB898-19CE-4515-9010-2EC47014ECA2}"/>
          </ac:spMkLst>
        </pc:spChg>
      </pc:sldChg>
      <pc:sldChg chg="add del">
        <pc:chgData name="Alex Magnay" userId="fcc407e9e32012c8" providerId="LiveId" clId="{EF68697B-DABA-437F-958D-076A945F645B}" dt="2019-09-22T14:18:18.980" v="2709" actId="47"/>
        <pc:sldMkLst>
          <pc:docMk/>
          <pc:sldMk cId="1486789608" sldId="1484"/>
        </pc:sldMkLst>
      </pc:sldChg>
      <pc:sldChg chg="addSp modSp new mod setBg modNotesTx">
        <pc:chgData name="Alex Magnay" userId="fcc407e9e32012c8" providerId="LiveId" clId="{EF68697B-DABA-437F-958D-076A945F645B}" dt="2019-09-22T14:32:11.040" v="3055" actId="20577"/>
        <pc:sldMkLst>
          <pc:docMk/>
          <pc:sldMk cId="2943025472" sldId="1484"/>
        </pc:sldMkLst>
        <pc:picChg chg="add mod">
          <ac:chgData name="Alex Magnay" userId="fcc407e9e32012c8" providerId="LiveId" clId="{EF68697B-DABA-437F-958D-076A945F645B}" dt="2019-09-22T14:21:53.670" v="2718" actId="962"/>
          <ac:picMkLst>
            <pc:docMk/>
            <pc:sldMk cId="2943025472" sldId="1484"/>
            <ac:picMk id="3" creationId="{27D50F85-B269-4AC5-A329-08527B6025C1}"/>
          </ac:picMkLst>
        </pc:picChg>
      </pc:sldChg>
      <pc:sldChg chg="addSp new setBg">
        <pc:chgData name="Alex Magnay" userId="fcc407e9e32012c8" providerId="LiveId" clId="{EF68697B-DABA-437F-958D-076A945F645B}" dt="2019-09-22T14:34:10.876" v="3059"/>
        <pc:sldMkLst>
          <pc:docMk/>
          <pc:sldMk cId="1857023758" sldId="1485"/>
        </pc:sldMkLst>
        <pc:picChg chg="add">
          <ac:chgData name="Alex Magnay" userId="fcc407e9e32012c8" providerId="LiveId" clId="{EF68697B-DABA-437F-958D-076A945F645B}" dt="2019-09-22T14:30:19.480" v="2910"/>
          <ac:picMkLst>
            <pc:docMk/>
            <pc:sldMk cId="1857023758" sldId="1485"/>
            <ac:picMk id="2" creationId="{FBAD3BB6-7827-41CE-AE26-4FB9CBB83C8C}"/>
          </ac:picMkLst>
        </pc:picChg>
      </pc:sldChg>
      <pc:sldChg chg="addSp modSp new mod setBg">
        <pc:chgData name="Alex Magnay" userId="fcc407e9e32012c8" providerId="LiveId" clId="{EF68697B-DABA-437F-958D-076A945F645B}" dt="2019-09-22T14:47:49.372" v="3569" actId="13822"/>
        <pc:sldMkLst>
          <pc:docMk/>
          <pc:sldMk cId="85862520" sldId="1486"/>
        </pc:sldMkLst>
        <pc:graphicFrameChg chg="add mod modGraphic">
          <ac:chgData name="Alex Magnay" userId="fcc407e9e32012c8" providerId="LiveId" clId="{EF68697B-DABA-437F-958D-076A945F645B}" dt="2019-09-22T14:47:49.372" v="3569" actId="13822"/>
          <ac:graphicFrameMkLst>
            <pc:docMk/>
            <pc:sldMk cId="85862520" sldId="1486"/>
            <ac:graphicFrameMk id="2" creationId="{7E2F89B9-D718-4A4B-9C80-5D83EED6576E}"/>
          </ac:graphicFrameMkLst>
        </pc:graphicFrameChg>
      </pc:sldChg>
      <pc:sldChg chg="modSp add setBg">
        <pc:chgData name="Alex Magnay" userId="fcc407e9e32012c8" providerId="LiveId" clId="{EF68697B-DABA-437F-958D-076A945F645B}" dt="2019-09-22T15:06:08.067" v="3795" actId="20577"/>
        <pc:sldMkLst>
          <pc:docMk/>
          <pc:sldMk cId="1563778148" sldId="1487"/>
        </pc:sldMkLst>
        <pc:graphicFrameChg chg="mod">
          <ac:chgData name="Alex Magnay" userId="fcc407e9e32012c8" providerId="LiveId" clId="{EF68697B-DABA-437F-958D-076A945F645B}" dt="2019-09-22T15:06:08.067" v="3795" actId="20577"/>
          <ac:graphicFrameMkLst>
            <pc:docMk/>
            <pc:sldMk cId="1563778148" sldId="1487"/>
            <ac:graphicFrameMk id="2" creationId="{7E2F89B9-D718-4A4B-9C80-5D83EED6576E}"/>
          </ac:graphicFrameMkLst>
        </pc:graphicFrameChg>
      </pc:sldChg>
      <pc:sldChg chg="modSp new mod setBg">
        <pc:chgData name="Alex Magnay" userId="fcc407e9e32012c8" providerId="LiveId" clId="{EF68697B-DABA-437F-958D-076A945F645B}" dt="2019-09-22T14:55:59.735" v="3693"/>
        <pc:sldMkLst>
          <pc:docMk/>
          <pc:sldMk cId="1619297492" sldId="1488"/>
        </pc:sldMkLst>
        <pc:spChg chg="mod">
          <ac:chgData name="Alex Magnay" userId="fcc407e9e32012c8" providerId="LiveId" clId="{EF68697B-DABA-437F-958D-076A945F645B}" dt="2019-09-22T14:55:51.661" v="3692" actId="207"/>
          <ac:spMkLst>
            <pc:docMk/>
            <pc:sldMk cId="1619297492" sldId="1488"/>
            <ac:spMk id="2" creationId="{3264A253-7B1C-4A1F-94D2-35A9024061EB}"/>
          </ac:spMkLst>
        </pc:spChg>
      </pc:sldChg>
      <pc:sldChg chg="delSp modSp add mod setBg">
        <pc:chgData name="Alex Magnay" userId="fcc407e9e32012c8" providerId="LiveId" clId="{EF68697B-DABA-437F-958D-076A945F645B}" dt="2019-09-22T14:59:29.223" v="3702" actId="478"/>
        <pc:sldMkLst>
          <pc:docMk/>
          <pc:sldMk cId="3120807585" sldId="1489"/>
        </pc:sldMkLst>
        <pc:picChg chg="del">
          <ac:chgData name="Alex Magnay" userId="fcc407e9e32012c8" providerId="LiveId" clId="{EF68697B-DABA-437F-958D-076A945F645B}" dt="2019-09-22T14:59:29.223" v="3702" actId="478"/>
          <ac:picMkLst>
            <pc:docMk/>
            <pc:sldMk cId="3120807585" sldId="1489"/>
            <ac:picMk id="2" creationId="{D129F0FC-DD94-4F05-9F16-2A9569130F7F}"/>
          </ac:picMkLst>
        </pc:picChg>
        <pc:picChg chg="mod modCrop">
          <ac:chgData name="Alex Magnay" userId="fcc407e9e32012c8" providerId="LiveId" clId="{EF68697B-DABA-437F-958D-076A945F645B}" dt="2019-09-22T14:59:24.318" v="3701" actId="732"/>
          <ac:picMkLst>
            <pc:docMk/>
            <pc:sldMk cId="3120807585" sldId="1489"/>
            <ac:picMk id="5" creationId="{3AA8C82F-FC3F-4F32-85F1-F9FD21D905BE}"/>
          </ac:picMkLst>
        </pc:picChg>
      </pc:sldChg>
      <pc:sldChg chg="add del setBg">
        <pc:chgData name="Alex Magnay" userId="fcc407e9e32012c8" providerId="LiveId" clId="{EF68697B-DABA-437F-958D-076A945F645B}" dt="2019-09-22T14:57:07.872" v="3697"/>
        <pc:sldMkLst>
          <pc:docMk/>
          <pc:sldMk cId="4142606449" sldId="1489"/>
        </pc:sldMkLst>
      </pc:sldChg>
      <pc:sldChg chg="addSp delSp modSp new mod setBg">
        <pc:chgData name="Alex Magnay" userId="fcc407e9e32012c8" providerId="LiveId" clId="{EF68697B-DABA-437F-958D-076A945F645B}" dt="2019-09-22T15:16:53.599" v="3989" actId="20577"/>
        <pc:sldMkLst>
          <pc:docMk/>
          <pc:sldMk cId="470655317" sldId="1490"/>
        </pc:sldMkLst>
        <pc:spChg chg="mod">
          <ac:chgData name="Alex Magnay" userId="fcc407e9e32012c8" providerId="LiveId" clId="{EF68697B-DABA-437F-958D-076A945F645B}" dt="2019-09-22T15:16:53.599" v="3989" actId="20577"/>
          <ac:spMkLst>
            <pc:docMk/>
            <pc:sldMk cId="470655317" sldId="1490"/>
            <ac:spMk id="2" creationId="{B601A44C-96ED-4690-8E3D-A0D70E96543E}"/>
          </ac:spMkLst>
        </pc:spChg>
        <pc:spChg chg="del mod">
          <ac:chgData name="Alex Magnay" userId="fcc407e9e32012c8" providerId="LiveId" clId="{EF68697B-DABA-437F-958D-076A945F645B}" dt="2019-09-22T15:16:40.708" v="3957" actId="478"/>
          <ac:spMkLst>
            <pc:docMk/>
            <pc:sldMk cId="470655317" sldId="1490"/>
            <ac:spMk id="3" creationId="{3BCBBD69-A8B9-493D-A730-276FC5869ED7}"/>
          </ac:spMkLst>
        </pc:spChg>
        <pc:picChg chg="add del mod">
          <ac:chgData name="Alex Magnay" userId="fcc407e9e32012c8" providerId="LiveId" clId="{EF68697B-DABA-437F-958D-076A945F645B}" dt="2019-09-22T15:13:41.455" v="3951" actId="478"/>
          <ac:picMkLst>
            <pc:docMk/>
            <pc:sldMk cId="470655317" sldId="1490"/>
            <ac:picMk id="5" creationId="{84DD4973-0176-4CA3-8BD0-92C808A118CA}"/>
          </ac:picMkLst>
        </pc:picChg>
        <pc:picChg chg="add mod">
          <ac:chgData name="Alex Magnay" userId="fcc407e9e32012c8" providerId="LiveId" clId="{EF68697B-DABA-437F-958D-076A945F645B}" dt="2019-09-22T15:16:28.645" v="3955" actId="1076"/>
          <ac:picMkLst>
            <pc:docMk/>
            <pc:sldMk cId="470655317" sldId="1490"/>
            <ac:picMk id="7" creationId="{2CD37B57-27BA-466E-B4DF-61C0898861F2}"/>
          </ac:picMkLst>
        </pc:picChg>
      </pc:sldChg>
      <pc:sldChg chg="new del">
        <pc:chgData name="Alex Magnay" userId="fcc407e9e32012c8" providerId="LiveId" clId="{EF68697B-DABA-437F-958D-076A945F645B}" dt="2019-09-22T15:09:19.059" v="3797" actId="47"/>
        <pc:sldMkLst>
          <pc:docMk/>
          <pc:sldMk cId="476563746" sldId="1490"/>
        </pc:sldMkLst>
      </pc:sldChg>
      <pc:sldChg chg="add del setBg">
        <pc:chgData name="Alex Magnay" userId="fcc407e9e32012c8" providerId="LiveId" clId="{EF68697B-DABA-437F-958D-076A945F645B}" dt="2019-09-22T14:57:07.872" v="3697"/>
        <pc:sldMkLst>
          <pc:docMk/>
          <pc:sldMk cId="1163911052" sldId="1490"/>
        </pc:sldMkLst>
      </pc:sldChg>
      <pc:sldChg chg="addSp delSp modSp new del mod setBg modNotesTx">
        <pc:chgData name="Alex Magnay" userId="fcc407e9e32012c8" providerId="LiveId" clId="{EF68697B-DABA-437F-958D-076A945F645B}" dt="2019-09-22T15:31:01.009" v="4087" actId="47"/>
        <pc:sldMkLst>
          <pc:docMk/>
          <pc:sldMk cId="534681106" sldId="1491"/>
        </pc:sldMkLst>
        <pc:spChg chg="mod">
          <ac:chgData name="Alex Magnay" userId="fcc407e9e32012c8" providerId="LiveId" clId="{EF68697B-DABA-437F-958D-076A945F645B}" dt="2019-09-22T15:30:04.712" v="4040" actId="20577"/>
          <ac:spMkLst>
            <pc:docMk/>
            <pc:sldMk cId="534681106" sldId="1491"/>
            <ac:spMk id="2" creationId="{325D0F66-E734-4C2D-AFCF-43530DC00F98}"/>
          </ac:spMkLst>
        </pc:spChg>
        <pc:spChg chg="del">
          <ac:chgData name="Alex Magnay" userId="fcc407e9e32012c8" providerId="LiveId" clId="{EF68697B-DABA-437F-958D-076A945F645B}" dt="2019-09-22T15:29:18.626" v="3992"/>
          <ac:spMkLst>
            <pc:docMk/>
            <pc:sldMk cId="534681106" sldId="1491"/>
            <ac:spMk id="3" creationId="{696279FD-30C6-4D62-BC53-066E8C50192C}"/>
          </ac:spMkLst>
        </pc:spChg>
        <pc:picChg chg="add mod">
          <ac:chgData name="Alex Magnay" userId="fcc407e9e32012c8" providerId="LiveId" clId="{EF68697B-DABA-437F-958D-076A945F645B}" dt="2019-09-22T15:29:18.626" v="3992"/>
          <ac:picMkLst>
            <pc:docMk/>
            <pc:sldMk cId="534681106" sldId="1491"/>
            <ac:picMk id="4" creationId="{0727FB0E-BE5D-4092-8FA7-10F6AD3C7406}"/>
          </ac:picMkLst>
        </pc:picChg>
      </pc:sldChg>
      <pc:sldChg chg="add del setBg">
        <pc:chgData name="Alex Magnay" userId="fcc407e9e32012c8" providerId="LiveId" clId="{EF68697B-DABA-437F-958D-076A945F645B}" dt="2019-09-22T14:57:07.872" v="3697"/>
        <pc:sldMkLst>
          <pc:docMk/>
          <pc:sldMk cId="3992761533" sldId="1491"/>
        </pc:sldMkLst>
      </pc:sldChg>
      <pc:sldChg chg="addSp delSp modSp add mod setBg">
        <pc:chgData name="Alex Magnay" userId="fcc407e9e32012c8" providerId="LiveId" clId="{EF68697B-DABA-437F-958D-076A945F645B}" dt="2019-09-22T17:35:05.787" v="5282" actId="1076"/>
        <pc:sldMkLst>
          <pc:docMk/>
          <pc:sldMk cId="11890986" sldId="1492"/>
        </pc:sldMkLst>
        <pc:spChg chg="mod">
          <ac:chgData name="Alex Magnay" userId="fcc407e9e32012c8" providerId="LiveId" clId="{EF68697B-DABA-437F-958D-076A945F645B}" dt="2019-09-22T17:34:01.888" v="5278" actId="20577"/>
          <ac:spMkLst>
            <pc:docMk/>
            <pc:sldMk cId="11890986" sldId="1492"/>
            <ac:spMk id="2" creationId="{325D0F66-E734-4C2D-AFCF-43530DC00F98}"/>
          </ac:spMkLst>
        </pc:spChg>
        <pc:spChg chg="add mod">
          <ac:chgData name="Alex Magnay" userId="fcc407e9e32012c8" providerId="LiveId" clId="{EF68697B-DABA-437F-958D-076A945F645B}" dt="2019-09-22T17:34:52.434" v="5279" actId="478"/>
          <ac:spMkLst>
            <pc:docMk/>
            <pc:sldMk cId="11890986" sldId="1492"/>
            <ac:spMk id="5" creationId="{60BFAC88-A57D-4F21-9731-A52C7A69B650}"/>
          </ac:spMkLst>
        </pc:spChg>
        <pc:picChg chg="del">
          <ac:chgData name="Alex Magnay" userId="fcc407e9e32012c8" providerId="LiveId" clId="{EF68697B-DABA-437F-958D-076A945F645B}" dt="2019-09-22T17:34:52.434" v="5279" actId="478"/>
          <ac:picMkLst>
            <pc:docMk/>
            <pc:sldMk cId="11890986" sldId="1492"/>
            <ac:picMk id="4" creationId="{0727FB0E-BE5D-4092-8FA7-10F6AD3C7406}"/>
          </ac:picMkLst>
        </pc:picChg>
        <pc:picChg chg="add mod">
          <ac:chgData name="Alex Magnay" userId="fcc407e9e32012c8" providerId="LiveId" clId="{EF68697B-DABA-437F-958D-076A945F645B}" dt="2019-09-22T17:35:05.787" v="5282" actId="1076"/>
          <ac:picMkLst>
            <pc:docMk/>
            <pc:sldMk cId="11890986" sldId="1492"/>
            <ac:picMk id="6" creationId="{CF87FCB3-5D65-453D-B601-9F6080AEAE90}"/>
          </ac:picMkLst>
        </pc:picChg>
      </pc:sldChg>
      <pc:sldChg chg="addSp modSp new mod">
        <pc:chgData name="Alex Magnay" userId="fcc407e9e32012c8" providerId="LiveId" clId="{EF68697B-DABA-437F-958D-076A945F645B}" dt="2019-09-22T15:53:57.865" v="4243" actId="14100"/>
        <pc:sldMkLst>
          <pc:docMk/>
          <pc:sldMk cId="2547462022" sldId="1493"/>
        </pc:sldMkLst>
        <pc:spChg chg="add mod">
          <ac:chgData name="Alex Magnay" userId="fcc407e9e32012c8" providerId="LiveId" clId="{EF68697B-DABA-437F-958D-076A945F645B}" dt="2019-09-22T15:53:57.865" v="4243" actId="14100"/>
          <ac:spMkLst>
            <pc:docMk/>
            <pc:sldMk cId="2547462022" sldId="1493"/>
            <ac:spMk id="5" creationId="{05D8CE23-286B-4099-A776-7F32CFC72BA6}"/>
          </ac:spMkLst>
        </pc:spChg>
        <pc:picChg chg="add">
          <ac:chgData name="Alex Magnay" userId="fcc407e9e32012c8" providerId="LiveId" clId="{EF68697B-DABA-437F-958D-076A945F645B}" dt="2019-09-22T15:36:11.976" v="4089"/>
          <ac:picMkLst>
            <pc:docMk/>
            <pc:sldMk cId="2547462022" sldId="1493"/>
            <ac:picMk id="4" creationId="{EB92512E-FB35-4C48-BBEC-9F02171F1E6A}"/>
          </ac:picMkLst>
        </pc:picChg>
      </pc:sldChg>
      <pc:sldChg chg="addSp delSp modSp new mod setBg modNotesTx">
        <pc:chgData name="Alex Magnay" userId="fcc407e9e32012c8" providerId="LiveId" clId="{EF68697B-DABA-437F-958D-076A945F645B}" dt="2019-09-22T17:17:21.297" v="4698" actId="1076"/>
        <pc:sldMkLst>
          <pc:docMk/>
          <pc:sldMk cId="1737291265" sldId="1494"/>
        </pc:sldMkLst>
        <pc:spChg chg="del">
          <ac:chgData name="Alex Magnay" userId="fcc407e9e32012c8" providerId="LiveId" clId="{EF68697B-DABA-437F-958D-076A945F645B}" dt="2019-09-22T15:39:08.918" v="4091"/>
          <ac:spMkLst>
            <pc:docMk/>
            <pc:sldMk cId="1737291265" sldId="1494"/>
            <ac:spMk id="3" creationId="{EF34E6DE-84E4-4E25-BF56-8E1BED8725C1}"/>
          </ac:spMkLst>
        </pc:spChg>
        <pc:spChg chg="add mod">
          <ac:chgData name="Alex Magnay" userId="fcc407e9e32012c8" providerId="LiveId" clId="{EF68697B-DABA-437F-958D-076A945F645B}" dt="2019-09-22T17:16:51.817" v="4694" actId="207"/>
          <ac:spMkLst>
            <pc:docMk/>
            <pc:sldMk cId="1737291265" sldId="1494"/>
            <ac:spMk id="6" creationId="{38CDC4DA-CC19-4B37-B5B4-24256095D163}"/>
          </ac:spMkLst>
        </pc:spChg>
        <pc:spChg chg="add mod">
          <ac:chgData name="Alex Magnay" userId="fcc407e9e32012c8" providerId="LiveId" clId="{EF68697B-DABA-437F-958D-076A945F645B}" dt="2019-09-22T17:17:21.297" v="4698" actId="1076"/>
          <ac:spMkLst>
            <pc:docMk/>
            <pc:sldMk cId="1737291265" sldId="1494"/>
            <ac:spMk id="8" creationId="{3C9205AE-BA7F-4DAB-A58E-C4A3067A2EEB}"/>
          </ac:spMkLst>
        </pc:spChg>
        <pc:picChg chg="add mod">
          <ac:chgData name="Alex Magnay" userId="fcc407e9e32012c8" providerId="LiveId" clId="{EF68697B-DABA-437F-958D-076A945F645B}" dt="2019-09-22T15:39:08.918" v="4091"/>
          <ac:picMkLst>
            <pc:docMk/>
            <pc:sldMk cId="1737291265" sldId="1494"/>
            <ac:picMk id="4" creationId="{14E04E6C-D4B7-4D76-A4F0-B6572C9C2455}"/>
          </ac:picMkLst>
        </pc:picChg>
        <pc:picChg chg="add">
          <ac:chgData name="Alex Magnay" userId="fcc407e9e32012c8" providerId="LiveId" clId="{EF68697B-DABA-437F-958D-076A945F645B}" dt="2019-09-22T15:39:53.439" v="4092"/>
          <ac:picMkLst>
            <pc:docMk/>
            <pc:sldMk cId="1737291265" sldId="1494"/>
            <ac:picMk id="5" creationId="{C84A1F24-CF6B-4776-8B48-9174DE89CE7B}"/>
          </ac:picMkLst>
        </pc:picChg>
        <pc:picChg chg="add del">
          <ac:chgData name="Alex Magnay" userId="fcc407e9e32012c8" providerId="LiveId" clId="{EF68697B-DABA-437F-958D-076A945F645B}" dt="2019-09-22T17:17:12.240" v="4696"/>
          <ac:picMkLst>
            <pc:docMk/>
            <pc:sldMk cId="1737291265" sldId="1494"/>
            <ac:picMk id="7" creationId="{4776476F-34CB-440D-94CA-AAD04E919B73}"/>
          </ac:picMkLst>
        </pc:picChg>
      </pc:sldChg>
      <pc:sldChg chg="addSp delSp modSp new mod">
        <pc:chgData name="Alex Magnay" userId="fcc407e9e32012c8" providerId="LiveId" clId="{EF68697B-DABA-437F-958D-076A945F645B}" dt="2019-09-22T17:14:46.876" v="4689" actId="404"/>
        <pc:sldMkLst>
          <pc:docMk/>
          <pc:sldMk cId="1913982760" sldId="1495"/>
        </pc:sldMkLst>
        <pc:spChg chg="mod">
          <ac:chgData name="Alex Magnay" userId="fcc407e9e32012c8" providerId="LiveId" clId="{EF68697B-DABA-437F-958D-076A945F645B}" dt="2019-09-22T17:14:46.876" v="4689" actId="404"/>
          <ac:spMkLst>
            <pc:docMk/>
            <pc:sldMk cId="1913982760" sldId="1495"/>
            <ac:spMk id="2" creationId="{01DEDD62-3542-4317-9BC4-43569E89137E}"/>
          </ac:spMkLst>
        </pc:spChg>
        <pc:spChg chg="mod">
          <ac:chgData name="Alex Magnay" userId="fcc407e9e32012c8" providerId="LiveId" clId="{EF68697B-DABA-437F-958D-076A945F645B}" dt="2019-09-22T15:43:44.958" v="4166" actId="20577"/>
          <ac:spMkLst>
            <pc:docMk/>
            <pc:sldMk cId="1913982760" sldId="1495"/>
            <ac:spMk id="3" creationId="{633F2083-E2C7-4658-AF17-E349CDC43B7D}"/>
          </ac:spMkLst>
        </pc:spChg>
        <pc:spChg chg="add del mod">
          <ac:chgData name="Alex Magnay" userId="fcc407e9e32012c8" providerId="LiveId" clId="{EF68697B-DABA-437F-958D-076A945F645B}" dt="2019-09-22T16:11:30.332" v="4592" actId="21"/>
          <ac:spMkLst>
            <pc:docMk/>
            <pc:sldMk cId="1913982760" sldId="1495"/>
            <ac:spMk id="4" creationId="{287ED535-41D0-4080-BE3B-A9EDA48D79A5}"/>
          </ac:spMkLst>
        </pc:spChg>
      </pc:sldChg>
      <pc:sldChg chg="addSp modSp add mod">
        <pc:chgData name="Alex Magnay" userId="fcc407e9e32012c8" providerId="LiveId" clId="{EF68697B-DABA-437F-958D-076A945F645B}" dt="2019-09-22T17:27:45.025" v="5013" actId="1076"/>
        <pc:sldMkLst>
          <pc:docMk/>
          <pc:sldMk cId="280851694" sldId="1496"/>
        </pc:sldMkLst>
        <pc:spChg chg="mod">
          <ac:chgData name="Alex Magnay" userId="fcc407e9e32012c8" providerId="LiveId" clId="{EF68697B-DABA-437F-958D-076A945F645B}" dt="2019-09-22T17:11:44.365" v="4687" actId="6549"/>
          <ac:spMkLst>
            <pc:docMk/>
            <pc:sldMk cId="280851694" sldId="1496"/>
            <ac:spMk id="2" creationId="{01DEDD62-3542-4317-9BC4-43569E89137E}"/>
          </ac:spMkLst>
        </pc:spChg>
        <pc:spChg chg="mod">
          <ac:chgData name="Alex Magnay" userId="fcc407e9e32012c8" providerId="LiveId" clId="{EF68697B-DABA-437F-958D-076A945F645B}" dt="2019-09-22T17:27:32.551" v="5012" actId="2711"/>
          <ac:spMkLst>
            <pc:docMk/>
            <pc:sldMk cId="280851694" sldId="1496"/>
            <ac:spMk id="3" creationId="{633F2083-E2C7-4658-AF17-E349CDC43B7D}"/>
          </ac:spMkLst>
        </pc:spChg>
        <pc:spChg chg="add mod">
          <ac:chgData name="Alex Magnay" userId="fcc407e9e32012c8" providerId="LiveId" clId="{EF68697B-DABA-437F-958D-076A945F645B}" dt="2019-09-22T17:27:45.025" v="5013" actId="1076"/>
          <ac:spMkLst>
            <pc:docMk/>
            <pc:sldMk cId="280851694" sldId="1496"/>
            <ac:spMk id="4" creationId="{3788F735-C992-4AD7-86D0-9DF37E52F50E}"/>
          </ac:spMkLst>
        </pc:spChg>
      </pc:sldChg>
      <pc:sldChg chg="new del">
        <pc:chgData name="Alex Magnay" userId="fcc407e9e32012c8" providerId="LiveId" clId="{EF68697B-DABA-437F-958D-076A945F645B}" dt="2019-09-22T18:22:36.507" v="5766" actId="47"/>
        <pc:sldMkLst>
          <pc:docMk/>
          <pc:sldMk cId="2747828969" sldId="1497"/>
        </pc:sldMkLst>
      </pc:sldChg>
      <pc:sldChg chg="addSp modSp add mod">
        <pc:chgData name="Alex Magnay" userId="fcc407e9e32012c8" providerId="LiveId" clId="{EF68697B-DABA-437F-958D-076A945F645B}" dt="2019-09-22T17:32:17.531" v="5223" actId="20577"/>
        <pc:sldMkLst>
          <pc:docMk/>
          <pc:sldMk cId="773332212" sldId="1498"/>
        </pc:sldMkLst>
        <pc:spChg chg="mod">
          <ac:chgData name="Alex Magnay" userId="fcc407e9e32012c8" providerId="LiveId" clId="{EF68697B-DABA-437F-958D-076A945F645B}" dt="2019-09-22T16:12:55.256" v="4678" actId="404"/>
          <ac:spMkLst>
            <pc:docMk/>
            <pc:sldMk cId="773332212" sldId="1498"/>
            <ac:spMk id="2" creationId="{01DEDD62-3542-4317-9BC4-43569E89137E}"/>
          </ac:spMkLst>
        </pc:spChg>
        <pc:spChg chg="mod">
          <ac:chgData name="Alex Magnay" userId="fcc407e9e32012c8" providerId="LiveId" clId="{EF68697B-DABA-437F-958D-076A945F645B}" dt="2019-09-22T17:30:29.931" v="5053" actId="27636"/>
          <ac:spMkLst>
            <pc:docMk/>
            <pc:sldMk cId="773332212" sldId="1498"/>
            <ac:spMk id="3" creationId="{633F2083-E2C7-4658-AF17-E349CDC43B7D}"/>
          </ac:spMkLst>
        </pc:spChg>
        <pc:spChg chg="add mod">
          <ac:chgData name="Alex Magnay" userId="fcc407e9e32012c8" providerId="LiveId" clId="{EF68697B-DABA-437F-958D-076A945F645B}" dt="2019-09-22T17:32:17.531" v="5223" actId="20577"/>
          <ac:spMkLst>
            <pc:docMk/>
            <pc:sldMk cId="773332212" sldId="1498"/>
            <ac:spMk id="4" creationId="{2E7D1EBB-4B7F-4B3E-923C-7E3CE2EE05ED}"/>
          </ac:spMkLst>
        </pc:spChg>
      </pc:sldChg>
      <pc:sldChg chg="addSp delSp modSp add mod modNotesTx">
        <pc:chgData name="Alex Magnay" userId="fcc407e9e32012c8" providerId="LiveId" clId="{EF68697B-DABA-437F-958D-076A945F645B}" dt="2019-09-22T17:23:38.016" v="5008" actId="403"/>
        <pc:sldMkLst>
          <pc:docMk/>
          <pc:sldMk cId="1323612482" sldId="1499"/>
        </pc:sldMkLst>
        <pc:spChg chg="mod">
          <ac:chgData name="Alex Magnay" userId="fcc407e9e32012c8" providerId="LiveId" clId="{EF68697B-DABA-437F-958D-076A945F645B}" dt="2019-09-22T16:06:44.076" v="4557" actId="6549"/>
          <ac:spMkLst>
            <pc:docMk/>
            <pc:sldMk cId="1323612482" sldId="1499"/>
            <ac:spMk id="2" creationId="{01DEDD62-3542-4317-9BC4-43569E89137E}"/>
          </ac:spMkLst>
        </pc:spChg>
        <pc:spChg chg="del mod">
          <ac:chgData name="Alex Magnay" userId="fcc407e9e32012c8" providerId="LiveId" clId="{EF68697B-DABA-437F-958D-076A945F645B}" dt="2019-09-22T17:22:52.863" v="4989" actId="478"/>
          <ac:spMkLst>
            <pc:docMk/>
            <pc:sldMk cId="1323612482" sldId="1499"/>
            <ac:spMk id="3" creationId="{633F2083-E2C7-4658-AF17-E349CDC43B7D}"/>
          </ac:spMkLst>
        </pc:spChg>
        <pc:spChg chg="add">
          <ac:chgData name="Alex Magnay" userId="fcc407e9e32012c8" providerId="LiveId" clId="{EF68697B-DABA-437F-958D-076A945F645B}" dt="2019-09-22T16:11:35.819" v="4593"/>
          <ac:spMkLst>
            <pc:docMk/>
            <pc:sldMk cId="1323612482" sldId="1499"/>
            <ac:spMk id="4" creationId="{75E6A8BC-9A16-4449-9BF6-24EB4C36EC97}"/>
          </ac:spMkLst>
        </pc:spChg>
        <pc:spChg chg="add del mod">
          <ac:chgData name="Alex Magnay" userId="fcc407e9e32012c8" providerId="LiveId" clId="{EF68697B-DABA-437F-958D-076A945F645B}" dt="2019-09-22T17:23:03.140" v="4991" actId="478"/>
          <ac:spMkLst>
            <pc:docMk/>
            <pc:sldMk cId="1323612482" sldId="1499"/>
            <ac:spMk id="6" creationId="{36C7EF03-91B5-48D8-AFA8-B833324BBCCE}"/>
          </ac:spMkLst>
        </pc:spChg>
        <pc:spChg chg="add mod">
          <ac:chgData name="Alex Magnay" userId="fcc407e9e32012c8" providerId="LiveId" clId="{EF68697B-DABA-437F-958D-076A945F645B}" dt="2019-09-22T17:23:38.016" v="5008" actId="403"/>
          <ac:spMkLst>
            <pc:docMk/>
            <pc:sldMk cId="1323612482" sldId="1499"/>
            <ac:spMk id="7" creationId="{66B158CD-7DCD-4F70-A0D0-D4912678A596}"/>
          </ac:spMkLst>
        </pc:spChg>
      </pc:sldChg>
      <pc:sldChg chg="new del">
        <pc:chgData name="Alex Magnay" userId="fcc407e9e32012c8" providerId="LiveId" clId="{EF68697B-DABA-437F-958D-076A945F645B}" dt="2019-09-22T16:12:43.081" v="4675" actId="47"/>
        <pc:sldMkLst>
          <pc:docMk/>
          <pc:sldMk cId="3630244113" sldId="1500"/>
        </pc:sldMkLst>
      </pc:sldChg>
      <pc:sldChg chg="addSp delSp modSp new del mod">
        <pc:chgData name="Alex Magnay" userId="fcc407e9e32012c8" providerId="LiveId" clId="{EF68697B-DABA-437F-958D-076A945F645B}" dt="2019-09-22T16:16:00.652" v="4683" actId="47"/>
        <pc:sldMkLst>
          <pc:docMk/>
          <pc:sldMk cId="3684830712" sldId="1500"/>
        </pc:sldMkLst>
        <pc:spChg chg="mod">
          <ac:chgData name="Alex Magnay" userId="fcc407e9e32012c8" providerId="LiveId" clId="{EF68697B-DABA-437F-958D-076A945F645B}" dt="2019-09-22T16:13:00.038" v="4679" actId="404"/>
          <ac:spMkLst>
            <pc:docMk/>
            <pc:sldMk cId="3684830712" sldId="1500"/>
            <ac:spMk id="2" creationId="{342D83BC-30FC-422A-86FA-296A0118440F}"/>
          </ac:spMkLst>
        </pc:spChg>
        <pc:spChg chg="del">
          <ac:chgData name="Alex Magnay" userId="fcc407e9e32012c8" providerId="LiveId" clId="{EF68697B-DABA-437F-958D-076A945F645B}" dt="2019-09-22T16:15:26.541" v="4680"/>
          <ac:spMkLst>
            <pc:docMk/>
            <pc:sldMk cId="3684830712" sldId="1500"/>
            <ac:spMk id="3" creationId="{16E26895-D2B1-48AE-A53F-B0903BFC2613}"/>
          </ac:spMkLst>
        </pc:spChg>
        <pc:picChg chg="add mod">
          <ac:chgData name="Alex Magnay" userId="fcc407e9e32012c8" providerId="LiveId" clId="{EF68697B-DABA-437F-958D-076A945F645B}" dt="2019-09-22T16:15:26.541" v="4680"/>
          <ac:picMkLst>
            <pc:docMk/>
            <pc:sldMk cId="3684830712" sldId="1500"/>
            <ac:picMk id="4" creationId="{92DC68FF-EFB8-4847-94A0-AF0F90596870}"/>
          </ac:picMkLst>
        </pc:picChg>
      </pc:sldChg>
      <pc:sldChg chg="addSp modSp new mod modNotesTx">
        <pc:chgData name="Alex Magnay" userId="fcc407e9e32012c8" providerId="LiveId" clId="{EF68697B-DABA-437F-958D-076A945F645B}" dt="2019-09-22T18:12:43.652" v="5743" actId="1035"/>
        <pc:sldMkLst>
          <pc:docMk/>
          <pc:sldMk cId="899290325" sldId="1501"/>
        </pc:sldMkLst>
        <pc:picChg chg="add mod">
          <ac:chgData name="Alex Magnay" userId="fcc407e9e32012c8" providerId="LiveId" clId="{EF68697B-DABA-437F-958D-076A945F645B}" dt="2019-09-22T18:12:43.652" v="5743" actId="1035"/>
          <ac:picMkLst>
            <pc:docMk/>
            <pc:sldMk cId="899290325" sldId="1501"/>
            <ac:picMk id="2" creationId="{723D277A-0C09-4A67-9BFD-52578719AA17}"/>
          </ac:picMkLst>
        </pc:picChg>
      </pc:sldChg>
      <pc:sldChg chg="add del">
        <pc:chgData name="Alex Magnay" userId="fcc407e9e32012c8" providerId="LiveId" clId="{EF68697B-DABA-437F-958D-076A945F645B}" dt="2019-09-22T17:33:42.406" v="5269" actId="47"/>
        <pc:sldMkLst>
          <pc:docMk/>
          <pc:sldMk cId="3163493272" sldId="1502"/>
        </pc:sldMkLst>
      </pc:sldChg>
      <pc:sldChg chg="addSp modSp new mod modNotesTx">
        <pc:chgData name="Alex Magnay" userId="fcc407e9e32012c8" providerId="LiveId" clId="{EF68697B-DABA-437F-958D-076A945F645B}" dt="2019-09-22T18:12:35.912" v="5735" actId="1035"/>
        <pc:sldMkLst>
          <pc:docMk/>
          <pc:sldMk cId="1249784396" sldId="1503"/>
        </pc:sldMkLst>
        <pc:spChg chg="add mod">
          <ac:chgData name="Alex Magnay" userId="fcc407e9e32012c8" providerId="LiveId" clId="{EF68697B-DABA-437F-958D-076A945F645B}" dt="2019-09-22T17:33:05.857" v="5232" actId="692"/>
          <ac:spMkLst>
            <pc:docMk/>
            <pc:sldMk cId="1249784396" sldId="1503"/>
            <ac:spMk id="3" creationId="{DBFA9955-5D7C-4015-BEFD-607A2F9321EC}"/>
          </ac:spMkLst>
        </pc:spChg>
        <pc:picChg chg="add mod">
          <ac:chgData name="Alex Magnay" userId="fcc407e9e32012c8" providerId="LiveId" clId="{EF68697B-DABA-437F-958D-076A945F645B}" dt="2019-09-22T18:12:35.912" v="5735" actId="1035"/>
          <ac:picMkLst>
            <pc:docMk/>
            <pc:sldMk cId="1249784396" sldId="1503"/>
            <ac:picMk id="2" creationId="{EF9CA142-C94C-4517-850E-EEBD56003E1F}"/>
          </ac:picMkLst>
        </pc:picChg>
      </pc:sldChg>
      <pc:sldChg chg="addSp modSp add mod">
        <pc:chgData name="Alex Magnay" userId="fcc407e9e32012c8" providerId="LiveId" clId="{EF68697B-DABA-437F-958D-076A945F645B}" dt="2019-09-22T17:29:57.229" v="5051" actId="6549"/>
        <pc:sldMkLst>
          <pc:docMk/>
          <pc:sldMk cId="945842474" sldId="1504"/>
        </pc:sldMkLst>
        <pc:spChg chg="add mod">
          <ac:chgData name="Alex Magnay" userId="fcc407e9e32012c8" providerId="LiveId" clId="{EF68697B-DABA-437F-958D-076A945F645B}" dt="2019-09-22T17:29:57.229" v="5051" actId="6549"/>
          <ac:spMkLst>
            <pc:docMk/>
            <pc:sldMk cId="945842474" sldId="1504"/>
            <ac:spMk id="3" creationId="{42BE696C-EBE5-48AB-8FA2-D938D2C43A66}"/>
          </ac:spMkLst>
        </pc:spChg>
        <pc:spChg chg="mod">
          <ac:chgData name="Alex Magnay" userId="fcc407e9e32012c8" providerId="LiveId" clId="{EF68697B-DABA-437F-958D-076A945F645B}" dt="2019-09-22T17:29:20.218" v="5037" actId="6549"/>
          <ac:spMkLst>
            <pc:docMk/>
            <pc:sldMk cId="945842474" sldId="1504"/>
            <ac:spMk id="7" creationId="{66B158CD-7DCD-4F70-A0D0-D4912678A596}"/>
          </ac:spMkLst>
        </pc:spChg>
      </pc:sldChg>
      <pc:sldChg chg="addSp delSp modSp new del mod">
        <pc:chgData name="Alex Magnay" userId="fcc407e9e32012c8" providerId="LiveId" clId="{EF68697B-DABA-437F-958D-076A945F645B}" dt="2019-09-22T18:13:00.462" v="5744" actId="47"/>
        <pc:sldMkLst>
          <pc:docMk/>
          <pc:sldMk cId="3033685304" sldId="1505"/>
        </pc:sldMkLst>
        <pc:spChg chg="mod">
          <ac:chgData name="Alex Magnay" userId="fcc407e9e32012c8" providerId="LiveId" clId="{EF68697B-DABA-437F-958D-076A945F645B}" dt="2019-09-22T17:38:28.551" v="5310" actId="20577"/>
          <ac:spMkLst>
            <pc:docMk/>
            <pc:sldMk cId="3033685304" sldId="1505"/>
            <ac:spMk id="2" creationId="{13908D51-FAEA-4204-B53E-73D560F04EBA}"/>
          </ac:spMkLst>
        </pc:spChg>
        <pc:spChg chg="del">
          <ac:chgData name="Alex Magnay" userId="fcc407e9e32012c8" providerId="LiveId" clId="{EF68697B-DABA-437F-958D-076A945F645B}" dt="2019-09-22T17:40:50.920" v="5313"/>
          <ac:spMkLst>
            <pc:docMk/>
            <pc:sldMk cId="3033685304" sldId="1505"/>
            <ac:spMk id="3" creationId="{1B7C0BA7-264D-44DB-9A27-E4C7486D684F}"/>
          </ac:spMkLst>
        </pc:spChg>
        <pc:picChg chg="add mod">
          <ac:chgData name="Alex Magnay" userId="fcc407e9e32012c8" providerId="LiveId" clId="{EF68697B-DABA-437F-958D-076A945F645B}" dt="2019-09-22T17:38:44.314" v="5312" actId="1076"/>
          <ac:picMkLst>
            <pc:docMk/>
            <pc:sldMk cId="3033685304" sldId="1505"/>
            <ac:picMk id="4" creationId="{08256F5F-A679-48F0-B31E-6195C14CE8ED}"/>
          </ac:picMkLst>
        </pc:picChg>
        <pc:picChg chg="add mod ord">
          <ac:chgData name="Alex Magnay" userId="fcc407e9e32012c8" providerId="LiveId" clId="{EF68697B-DABA-437F-958D-076A945F645B}" dt="2019-09-22T17:41:07.748" v="5316" actId="1076"/>
          <ac:picMkLst>
            <pc:docMk/>
            <pc:sldMk cId="3033685304" sldId="1505"/>
            <ac:picMk id="5" creationId="{3264058C-3A2C-4E80-97B5-BC65A9E62C94}"/>
          </ac:picMkLst>
        </pc:picChg>
      </pc:sldChg>
      <pc:sldChg chg="addSp modSp new mod">
        <pc:chgData name="Alex Magnay" userId="fcc407e9e32012c8" providerId="LiveId" clId="{EF68697B-DABA-437F-958D-076A945F645B}" dt="2019-09-22T17:45:17.540" v="5613" actId="14100"/>
        <pc:sldMkLst>
          <pc:docMk/>
          <pc:sldMk cId="210583243" sldId="1506"/>
        </pc:sldMkLst>
        <pc:spChg chg="mod">
          <ac:chgData name="Alex Magnay" userId="fcc407e9e32012c8" providerId="LiveId" clId="{EF68697B-DABA-437F-958D-076A945F645B}" dt="2019-09-22T17:41:30.834" v="5334" actId="20577"/>
          <ac:spMkLst>
            <pc:docMk/>
            <pc:sldMk cId="210583243" sldId="1506"/>
            <ac:spMk id="2" creationId="{77CDC05B-8E96-4283-9467-F30B4ED0079A}"/>
          </ac:spMkLst>
        </pc:spChg>
        <pc:spChg chg="mod">
          <ac:chgData name="Alex Magnay" userId="fcc407e9e32012c8" providerId="LiveId" clId="{EF68697B-DABA-437F-958D-076A945F645B}" dt="2019-09-22T17:45:06.155" v="5612" actId="2711"/>
          <ac:spMkLst>
            <pc:docMk/>
            <pc:sldMk cId="210583243" sldId="1506"/>
            <ac:spMk id="3" creationId="{7F10820A-A1AA-4A0D-8719-99707E652FA2}"/>
          </ac:spMkLst>
        </pc:spChg>
        <pc:picChg chg="add mod">
          <ac:chgData name="Alex Magnay" userId="fcc407e9e32012c8" providerId="LiveId" clId="{EF68697B-DABA-437F-958D-076A945F645B}" dt="2019-09-22T17:45:17.540" v="5613" actId="14100"/>
          <ac:picMkLst>
            <pc:docMk/>
            <pc:sldMk cId="210583243" sldId="1506"/>
            <ac:picMk id="4" creationId="{58B6CDB8-5A56-4D74-B9C9-564030CA6533}"/>
          </ac:picMkLst>
        </pc:picChg>
      </pc:sldChg>
      <pc:sldChg chg="addSp delSp modSp add mod">
        <pc:chgData name="Alex Magnay" userId="fcc407e9e32012c8" providerId="LiveId" clId="{EF68697B-DABA-437F-958D-076A945F645B}" dt="2019-09-22T17:48:48.070" v="5675" actId="20577"/>
        <pc:sldMkLst>
          <pc:docMk/>
          <pc:sldMk cId="3512668814" sldId="1507"/>
        </pc:sldMkLst>
        <pc:spChg chg="mod">
          <ac:chgData name="Alex Magnay" userId="fcc407e9e32012c8" providerId="LiveId" clId="{EF68697B-DABA-437F-958D-076A945F645B}" dt="2019-09-22T17:48:48.070" v="5675" actId="20577"/>
          <ac:spMkLst>
            <pc:docMk/>
            <pc:sldMk cId="3512668814" sldId="1507"/>
            <ac:spMk id="2" creationId="{325D0F66-E734-4C2D-AFCF-43530DC00F98}"/>
          </ac:spMkLst>
        </pc:spChg>
        <pc:picChg chg="add mod">
          <ac:chgData name="Alex Magnay" userId="fcc407e9e32012c8" providerId="LiveId" clId="{EF68697B-DABA-437F-958D-076A945F645B}" dt="2019-09-22T17:48:06.889" v="5625" actId="1076"/>
          <ac:picMkLst>
            <pc:docMk/>
            <pc:sldMk cId="3512668814" sldId="1507"/>
            <ac:picMk id="3" creationId="{A266BC3E-2B64-4B08-ACB6-D10EA9975461}"/>
          </ac:picMkLst>
        </pc:picChg>
        <pc:picChg chg="del">
          <ac:chgData name="Alex Magnay" userId="fcc407e9e32012c8" providerId="LiveId" clId="{EF68697B-DABA-437F-958D-076A945F645B}" dt="2019-09-22T17:48:02.204" v="5623" actId="478"/>
          <ac:picMkLst>
            <pc:docMk/>
            <pc:sldMk cId="3512668814" sldId="1507"/>
            <ac:picMk id="6" creationId="{CF87FCB3-5D65-453D-B601-9F6080AEAE90}"/>
          </ac:picMkLst>
        </pc:picChg>
      </pc:sldChg>
      <pc:sldChg chg="addSp modSp new mod setBg">
        <pc:chgData name="Alex Magnay" userId="fcc407e9e32012c8" providerId="LiveId" clId="{EF68697B-DABA-437F-958D-076A945F645B}" dt="2019-09-22T18:12:26.359" v="5717" actId="1035"/>
        <pc:sldMkLst>
          <pc:docMk/>
          <pc:sldMk cId="2531901779" sldId="1508"/>
        </pc:sldMkLst>
        <pc:picChg chg="add mod">
          <ac:chgData name="Alex Magnay" userId="fcc407e9e32012c8" providerId="LiveId" clId="{EF68697B-DABA-437F-958D-076A945F645B}" dt="2019-09-22T18:12:26.359" v="5717" actId="1035"/>
          <ac:picMkLst>
            <pc:docMk/>
            <pc:sldMk cId="2531901779" sldId="1508"/>
            <ac:picMk id="2" creationId="{68FFE75F-FC19-4F19-9025-6BCF8B33E6AF}"/>
          </ac:picMkLst>
        </pc:picChg>
      </pc:sldChg>
      <pc:sldChg chg="addSp delSp modSp new mod">
        <pc:chgData name="Alex Magnay" userId="fcc407e9e32012c8" providerId="LiveId" clId="{EF68697B-DABA-437F-958D-076A945F645B}" dt="2019-09-22T18:22:01.652" v="5765" actId="14100"/>
        <pc:sldMkLst>
          <pc:docMk/>
          <pc:sldMk cId="2865596591" sldId="1509"/>
        </pc:sldMkLst>
        <pc:spChg chg="del">
          <ac:chgData name="Alex Magnay" userId="fcc407e9e32012c8" providerId="LiveId" clId="{EF68697B-DABA-437F-958D-076A945F645B}" dt="2019-09-22T18:20:00.575" v="5746" actId="478"/>
          <ac:spMkLst>
            <pc:docMk/>
            <pc:sldMk cId="2865596591" sldId="1509"/>
            <ac:spMk id="2" creationId="{D13662C5-3FFC-4649-AB62-E77D5C1677C5}"/>
          </ac:spMkLst>
        </pc:spChg>
        <pc:spChg chg="del">
          <ac:chgData name="Alex Magnay" userId="fcc407e9e32012c8" providerId="LiveId" clId="{EF68697B-DABA-437F-958D-076A945F645B}" dt="2019-09-22T18:20:02.036" v="5747" actId="478"/>
          <ac:spMkLst>
            <pc:docMk/>
            <pc:sldMk cId="2865596591" sldId="1509"/>
            <ac:spMk id="3" creationId="{7CA71A6F-7F81-41CD-B424-F2A6D1C45CE5}"/>
          </ac:spMkLst>
        </pc:spChg>
        <pc:spChg chg="add mod">
          <ac:chgData name="Alex Magnay" userId="fcc407e9e32012c8" providerId="LiveId" clId="{EF68697B-DABA-437F-958D-076A945F645B}" dt="2019-09-22T18:20:26.669" v="5755" actId="692"/>
          <ac:spMkLst>
            <pc:docMk/>
            <pc:sldMk cId="2865596591" sldId="1509"/>
            <ac:spMk id="5" creationId="{983E8C3F-24D6-48AC-857A-719EE4C8C2F7}"/>
          </ac:spMkLst>
        </pc:spChg>
        <pc:spChg chg="add mod">
          <ac:chgData name="Alex Magnay" userId="fcc407e9e32012c8" providerId="LiveId" clId="{EF68697B-DABA-437F-958D-076A945F645B}" dt="2019-09-22T18:21:40.964" v="5760" actId="14100"/>
          <ac:spMkLst>
            <pc:docMk/>
            <pc:sldMk cId="2865596591" sldId="1509"/>
            <ac:spMk id="6" creationId="{A3D481CF-BBD2-4AFB-AAD4-C7C0AC2A85C5}"/>
          </ac:spMkLst>
        </pc:spChg>
        <pc:spChg chg="add mod">
          <ac:chgData name="Alex Magnay" userId="fcc407e9e32012c8" providerId="LiveId" clId="{EF68697B-DABA-437F-958D-076A945F645B}" dt="2019-09-22T18:22:01.652" v="5765" actId="14100"/>
          <ac:spMkLst>
            <pc:docMk/>
            <pc:sldMk cId="2865596591" sldId="1509"/>
            <ac:spMk id="7" creationId="{A143A362-B391-465D-BD9C-86CE38AA420E}"/>
          </ac:spMkLst>
        </pc:spChg>
        <pc:picChg chg="add">
          <ac:chgData name="Alex Magnay" userId="fcc407e9e32012c8" providerId="LiveId" clId="{EF68697B-DABA-437F-958D-076A945F645B}" dt="2019-09-22T18:20:03.705" v="5748"/>
          <ac:picMkLst>
            <pc:docMk/>
            <pc:sldMk cId="2865596591" sldId="1509"/>
            <ac:picMk id="4" creationId="{8B9C6279-8919-4142-B042-E8FCBFC8329F}"/>
          </ac:picMkLst>
        </pc:picChg>
      </pc:sldChg>
      <pc:sldChg chg="modSp add mod setBg">
        <pc:chgData name="Alex Magnay" userId="fcc407e9e32012c8" providerId="LiveId" clId="{EF68697B-DABA-437F-958D-076A945F645B}" dt="2019-09-22T19:06:10.743" v="5964"/>
        <pc:sldMkLst>
          <pc:docMk/>
          <pc:sldMk cId="2302098906" sldId="1510"/>
        </pc:sldMkLst>
        <pc:spChg chg="mod">
          <ac:chgData name="Alex Magnay" userId="fcc407e9e32012c8" providerId="LiveId" clId="{EF68697B-DABA-437F-958D-076A945F645B}" dt="2019-09-22T19:06:06.549" v="5963" actId="207"/>
          <ac:spMkLst>
            <pc:docMk/>
            <pc:sldMk cId="2302098906" sldId="1510"/>
            <ac:spMk id="2" creationId="{B601A44C-96ED-4690-8E3D-A0D70E96543E}"/>
          </ac:spMkLst>
        </pc:spChg>
      </pc:sldChg>
      <pc:sldChg chg="addSp delSp modSp new mod modTransition setBg">
        <pc:chgData name="Alex Magnay" userId="fcc407e9e32012c8" providerId="LiveId" clId="{EF68697B-DABA-437F-958D-076A945F645B}" dt="2019-09-22T19:22:09.143" v="5997"/>
        <pc:sldMkLst>
          <pc:docMk/>
          <pc:sldMk cId="3522067224" sldId="1511"/>
        </pc:sldMkLst>
        <pc:spChg chg="add mod">
          <ac:chgData name="Alex Magnay" userId="fcc407e9e32012c8" providerId="LiveId" clId="{EF68697B-DABA-437F-958D-076A945F645B}" dt="2019-09-22T19:21:03.016" v="5989" actId="1037"/>
          <ac:spMkLst>
            <pc:docMk/>
            <pc:sldMk cId="3522067224" sldId="1511"/>
            <ac:spMk id="5" creationId="{09BB76BF-4FD8-4486-9DEF-4FD8E4A644AA}"/>
          </ac:spMkLst>
        </pc:spChg>
        <pc:picChg chg="add del">
          <ac:chgData name="Alex Magnay" userId="fcc407e9e32012c8" providerId="LiveId" clId="{EF68697B-DABA-437F-958D-076A945F645B}" dt="2019-09-22T19:19:25.611" v="5965" actId="478"/>
          <ac:picMkLst>
            <pc:docMk/>
            <pc:sldMk cId="3522067224" sldId="1511"/>
            <ac:picMk id="2" creationId="{6B8C2EE6-E7EC-4393-8C2F-2E436B314182}"/>
          </ac:picMkLst>
        </pc:picChg>
        <pc:picChg chg="add mod modCrop">
          <ac:chgData name="Alex Magnay" userId="fcc407e9e32012c8" providerId="LiveId" clId="{EF68697B-DABA-437F-958D-076A945F645B}" dt="2019-09-22T19:20:32.606" v="5975" actId="732"/>
          <ac:picMkLst>
            <pc:docMk/>
            <pc:sldMk cId="3522067224" sldId="1511"/>
            <ac:picMk id="3" creationId="{59DA65D5-03EA-4076-B755-BB02AC8E3ABF}"/>
          </ac:picMkLst>
        </pc:picChg>
        <pc:picChg chg="add del">
          <ac:chgData name="Alex Magnay" userId="fcc407e9e32012c8" providerId="LiveId" clId="{EF68697B-DABA-437F-958D-076A945F645B}" dt="2019-09-22T19:19:59.530" v="5970"/>
          <ac:picMkLst>
            <pc:docMk/>
            <pc:sldMk cId="3522067224" sldId="1511"/>
            <ac:picMk id="4" creationId="{F086EC8A-DD80-4B14-BFDA-66539209E4D7}"/>
          </ac:picMkLst>
        </pc:picChg>
      </pc:sldChg>
      <pc:sldChg chg="modSp new mod setBg">
        <pc:chgData name="Alex Magnay" userId="fcc407e9e32012c8" providerId="LiveId" clId="{EF68697B-DABA-437F-958D-076A945F645B}" dt="2019-09-22T19:05:08.003" v="5947"/>
        <pc:sldMkLst>
          <pc:docMk/>
          <pc:sldMk cId="2843643037" sldId="1512"/>
        </pc:sldMkLst>
        <pc:spChg chg="mod">
          <ac:chgData name="Alex Magnay" userId="fcc407e9e32012c8" providerId="LiveId" clId="{EF68697B-DABA-437F-958D-076A945F645B}" dt="2019-09-22T19:05:03.807" v="5946" actId="207"/>
          <ac:spMkLst>
            <pc:docMk/>
            <pc:sldMk cId="2843643037" sldId="1512"/>
            <ac:spMk id="2" creationId="{B8501905-6E77-4FBD-8BE1-24888235A723}"/>
          </ac:spMkLst>
        </pc:spChg>
      </pc:sldChg>
      <pc:sldChg chg="modSp add mod setBg">
        <pc:chgData name="Alex Magnay" userId="fcc407e9e32012c8" providerId="LiveId" clId="{EF68697B-DABA-437F-958D-076A945F645B}" dt="2019-09-22T19:05:25.856" v="5962"/>
        <pc:sldMkLst>
          <pc:docMk/>
          <pc:sldMk cId="3661880914" sldId="1513"/>
        </pc:sldMkLst>
        <pc:spChg chg="mod">
          <ac:chgData name="Alex Magnay" userId="fcc407e9e32012c8" providerId="LiveId" clId="{EF68697B-DABA-437F-958D-076A945F645B}" dt="2019-09-22T19:05:20.699" v="5961" actId="20577"/>
          <ac:spMkLst>
            <pc:docMk/>
            <pc:sldMk cId="3661880914" sldId="1513"/>
            <ac:spMk id="2" creationId="{B8501905-6E77-4FBD-8BE1-24888235A723}"/>
          </ac:spMkLst>
        </pc:spChg>
      </pc:sldChg>
      <pc:sldChg chg="modSp add mod modTransition setBg">
        <pc:chgData name="Alex Magnay" userId="fcc407e9e32012c8" providerId="LiveId" clId="{EF68697B-DABA-437F-958D-076A945F645B}" dt="2019-09-22T19:21:49.150" v="5994"/>
        <pc:sldMkLst>
          <pc:docMk/>
          <pc:sldMk cId="1328045207" sldId="1514"/>
        </pc:sldMkLst>
        <pc:picChg chg="mod modCrop">
          <ac:chgData name="Alex Magnay" userId="fcc407e9e32012c8" providerId="LiveId" clId="{EF68697B-DABA-437F-958D-076A945F645B}" dt="2019-09-22T19:21:24.282" v="5990" actId="732"/>
          <ac:picMkLst>
            <pc:docMk/>
            <pc:sldMk cId="1328045207" sldId="1514"/>
            <ac:picMk id="3" creationId="{59DA65D5-03EA-4076-B755-BB02AC8E3ABF}"/>
          </ac:picMkLst>
        </pc:picChg>
      </pc:sldChg>
      <pc:sldChg chg="add modTransition setBg">
        <pc:chgData name="Alex Magnay" userId="fcc407e9e32012c8" providerId="LiveId" clId="{EF68697B-DABA-437F-958D-076A945F645B}" dt="2019-09-22T19:21:56.884" v="5996"/>
        <pc:sldMkLst>
          <pc:docMk/>
          <pc:sldMk cId="2423042951" sldId="1515"/>
        </pc:sldMkLst>
      </pc:sldChg>
      <pc:sldMasterChg chg="delSldLayout">
        <pc:chgData name="Alex Magnay" userId="fcc407e9e32012c8" providerId="LiveId" clId="{EF68697B-DABA-437F-958D-076A945F645B}" dt="2019-08-30T04:14:40.817" v="160" actId="47"/>
        <pc:sldMasterMkLst>
          <pc:docMk/>
          <pc:sldMasterMk cId="1356444094" sldId="2147483852"/>
        </pc:sldMasterMkLst>
        <pc:sldLayoutChg chg="del">
          <pc:chgData name="Alex Magnay" userId="fcc407e9e32012c8" providerId="LiveId" clId="{EF68697B-DABA-437F-958D-076A945F645B}" dt="2019-08-30T04:14:40.817" v="160" actId="47"/>
          <pc:sldLayoutMkLst>
            <pc:docMk/>
            <pc:sldMasterMk cId="1356444094" sldId="2147483852"/>
            <pc:sldLayoutMk cId="4037478269" sldId="2147483865"/>
          </pc:sldLayoutMkLst>
        </pc:sldLayoutChg>
        <pc:sldLayoutChg chg="del">
          <pc:chgData name="Alex Magnay" userId="fcc407e9e32012c8" providerId="LiveId" clId="{EF68697B-DABA-437F-958D-076A945F645B}" dt="2019-08-30T04:12:29.899" v="150" actId="47"/>
          <pc:sldLayoutMkLst>
            <pc:docMk/>
            <pc:sldMasterMk cId="1356444094" sldId="2147483852"/>
            <pc:sldLayoutMk cId="3276762965" sldId="214748386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fcc407e9e32012c8/talks/RiskBasedCloud/ThePlan/Control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cc407e9e32012c8/talks/RiskBasedCloud/ThePlan/Control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3600" b="1"/>
              <a:t>Risk</a:t>
            </a:r>
            <a:endParaRPr lang="en-US" b="1"/>
          </a:p>
        </c:rich>
      </c:tx>
      <c:layout>
        <c:manualLayout>
          <c:xMode val="edge"/>
          <c:yMode val="edge"/>
          <c:x val="0.41801841620626151"/>
          <c:y val="0.71019473081328754"/>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1"/>
          <c:order val="0"/>
          <c:tx>
            <c:strRef>
              <c:f>Sheet2!$B$1</c:f>
              <c:strCache>
                <c:ptCount val="1"/>
                <c:pt idx="0">
                  <c:v>Risk</c:v>
                </c:pt>
              </c:strCache>
            </c:strRef>
          </c:tx>
          <c:spPr>
            <a:pattFill prst="ltUpDiag">
              <a:fgClr>
                <a:schemeClr val="accent2"/>
              </a:fgClr>
              <a:bgClr>
                <a:schemeClr val="accent2">
                  <a:lumMod val="20000"/>
                  <a:lumOff val="80000"/>
                </a:schemeClr>
              </a:bgClr>
            </a:pattFill>
            <a:ln>
              <a:noFill/>
            </a:ln>
            <a:effectLst>
              <a:innerShdw blurRad="114300">
                <a:schemeClr val="accent2"/>
              </a:innerShdw>
            </a:effectLst>
          </c:spPr>
          <c:trendline>
            <c:spPr>
              <a:ln w="19050" cap="rnd">
                <a:solidFill>
                  <a:schemeClr val="accent2"/>
                </a:solidFill>
                <a:prstDash val="sysDash"/>
              </a:ln>
              <a:effectLst/>
            </c:spPr>
            <c:trendlineType val="linear"/>
            <c:dispRSqr val="0"/>
            <c:dispEq val="0"/>
          </c:trendline>
          <c:val>
            <c:numRef>
              <c:f>Sheet2!$B$2:$B$11</c:f>
              <c:numCache>
                <c:formatCode>General</c:formatCode>
                <c:ptCount val="10"/>
                <c:pt idx="0">
                  <c:v>100</c:v>
                </c:pt>
                <c:pt idx="1">
                  <c:v>100</c:v>
                </c:pt>
                <c:pt idx="2">
                  <c:v>100</c:v>
                </c:pt>
                <c:pt idx="3">
                  <c:v>80</c:v>
                </c:pt>
                <c:pt idx="4">
                  <c:v>60</c:v>
                </c:pt>
                <c:pt idx="5">
                  <c:v>60</c:v>
                </c:pt>
                <c:pt idx="6">
                  <c:v>60</c:v>
                </c:pt>
                <c:pt idx="7">
                  <c:v>40</c:v>
                </c:pt>
                <c:pt idx="8">
                  <c:v>40</c:v>
                </c:pt>
                <c:pt idx="9">
                  <c:v>30</c:v>
                </c:pt>
              </c:numCache>
            </c:numRef>
          </c:val>
          <c:extLst>
            <c:ext xmlns:c16="http://schemas.microsoft.com/office/drawing/2014/chart" uri="{C3380CC4-5D6E-409C-BE32-E72D297353CC}">
              <c16:uniqueId val="{00000001-97CC-47B4-B23E-5D351B0E43F8}"/>
            </c:ext>
          </c:extLst>
        </c:ser>
        <c:dLbls>
          <c:showLegendKey val="0"/>
          <c:showVal val="0"/>
          <c:showCatName val="0"/>
          <c:showSerName val="0"/>
          <c:showPercent val="0"/>
          <c:showBubbleSize val="0"/>
        </c:dLbls>
        <c:axId val="758124584"/>
        <c:axId val="758123272"/>
      </c:areaChart>
      <c:catAx>
        <c:axId val="758124584"/>
        <c:scaling>
          <c:orientation val="minMax"/>
        </c:scaling>
        <c:delete val="1"/>
        <c:axPos val="b"/>
        <c:majorTickMark val="out"/>
        <c:minorTickMark val="out"/>
        <c:tickLblPos val="nextTo"/>
        <c:crossAx val="758123272"/>
        <c:crosses val="autoZero"/>
        <c:auto val="1"/>
        <c:lblAlgn val="ctr"/>
        <c:lblOffset val="100"/>
        <c:noMultiLvlLbl val="0"/>
      </c:catAx>
      <c:valAx>
        <c:axId val="758123272"/>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758124584"/>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3600" b="1"/>
              <a:t>Risk</a:t>
            </a:r>
            <a:endParaRPr lang="en-US" b="1"/>
          </a:p>
        </c:rich>
      </c:tx>
      <c:layout>
        <c:manualLayout>
          <c:xMode val="edge"/>
          <c:yMode val="edge"/>
          <c:x val="0.41801841620626151"/>
          <c:y val="0.71019473081328754"/>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1"/>
          <c:order val="0"/>
          <c:tx>
            <c:strRef>
              <c:f>Sheet2!$B$1</c:f>
              <c:strCache>
                <c:ptCount val="1"/>
                <c:pt idx="0">
                  <c:v>Risk</c:v>
                </c:pt>
              </c:strCache>
            </c:strRef>
          </c:tx>
          <c:spPr>
            <a:pattFill prst="ltUpDiag">
              <a:fgClr>
                <a:schemeClr val="accent2"/>
              </a:fgClr>
              <a:bgClr>
                <a:schemeClr val="accent2">
                  <a:lumMod val="20000"/>
                  <a:lumOff val="80000"/>
                </a:schemeClr>
              </a:bgClr>
            </a:pattFill>
            <a:ln>
              <a:noFill/>
            </a:ln>
            <a:effectLst>
              <a:innerShdw blurRad="114300">
                <a:schemeClr val="accent2"/>
              </a:innerShdw>
            </a:effectLst>
          </c:spPr>
          <c:trendline>
            <c:spPr>
              <a:ln w="19050" cap="rnd">
                <a:solidFill>
                  <a:schemeClr val="accent2"/>
                </a:solidFill>
                <a:prstDash val="sysDash"/>
              </a:ln>
              <a:effectLst/>
            </c:spPr>
            <c:trendlineType val="linear"/>
            <c:dispRSqr val="0"/>
            <c:dispEq val="0"/>
          </c:trendline>
          <c:val>
            <c:numRef>
              <c:f>Sheet2!$B$2:$B$11</c:f>
              <c:numCache>
                <c:formatCode>General</c:formatCode>
                <c:ptCount val="10"/>
                <c:pt idx="0">
                  <c:v>100</c:v>
                </c:pt>
                <c:pt idx="1">
                  <c:v>100</c:v>
                </c:pt>
                <c:pt idx="2">
                  <c:v>100</c:v>
                </c:pt>
                <c:pt idx="3">
                  <c:v>80</c:v>
                </c:pt>
                <c:pt idx="4">
                  <c:v>60</c:v>
                </c:pt>
                <c:pt idx="5">
                  <c:v>60</c:v>
                </c:pt>
                <c:pt idx="6">
                  <c:v>60</c:v>
                </c:pt>
                <c:pt idx="7">
                  <c:v>40</c:v>
                </c:pt>
                <c:pt idx="8">
                  <c:v>40</c:v>
                </c:pt>
                <c:pt idx="9">
                  <c:v>30</c:v>
                </c:pt>
              </c:numCache>
            </c:numRef>
          </c:val>
          <c:extLst>
            <c:ext xmlns:c16="http://schemas.microsoft.com/office/drawing/2014/chart" uri="{C3380CC4-5D6E-409C-BE32-E72D297353CC}">
              <c16:uniqueId val="{00000001-97CC-47B4-B23E-5D351B0E43F8}"/>
            </c:ext>
          </c:extLst>
        </c:ser>
        <c:dLbls>
          <c:showLegendKey val="0"/>
          <c:showVal val="0"/>
          <c:showCatName val="0"/>
          <c:showSerName val="0"/>
          <c:showPercent val="0"/>
          <c:showBubbleSize val="0"/>
        </c:dLbls>
        <c:axId val="758124584"/>
        <c:axId val="758123272"/>
      </c:areaChart>
      <c:catAx>
        <c:axId val="758124584"/>
        <c:scaling>
          <c:orientation val="minMax"/>
        </c:scaling>
        <c:delete val="1"/>
        <c:axPos val="b"/>
        <c:majorTickMark val="out"/>
        <c:minorTickMark val="out"/>
        <c:tickLblPos val="nextTo"/>
        <c:crossAx val="758123272"/>
        <c:crosses val="autoZero"/>
        <c:auto val="1"/>
        <c:lblAlgn val="ctr"/>
        <c:lblOffset val="100"/>
        <c:noMultiLvlLbl val="0"/>
      </c:catAx>
      <c:valAx>
        <c:axId val="758123272"/>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758124584"/>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defRPr sz="900"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solidFill>
        <a:schemeClr val="lt1"/>
      </a:solidFill>
    </cs:spPr>
  </cs:wall>
</cs:chartStyle>
</file>

<file path=ppt/charts/style2.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defRPr sz="900"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solidFill>
        <a:schemeClr val="lt1"/>
      </a:solid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470AB-60B1-4EEF-9270-72776B8DCB20}"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GB"/>
        </a:p>
      </dgm:t>
    </dgm:pt>
    <dgm:pt modelId="{5B657FEE-9637-4EC5-8BDD-2D7A43760725}">
      <dgm:prSet phldrT="[Text]"/>
      <dgm:spPr/>
      <dgm:t>
        <a:bodyPr/>
        <a:lstStyle/>
        <a:p>
          <a:r>
            <a:rPr lang="en-GB" dirty="0"/>
            <a:t>Enterprise Agreement</a:t>
          </a:r>
        </a:p>
      </dgm:t>
    </dgm:pt>
    <dgm:pt modelId="{22567F4D-B030-4B7F-BC77-8A67A4A5712F}" type="parTrans" cxnId="{79DFF43A-343C-4D37-A78E-77F2CB4F363C}">
      <dgm:prSet/>
      <dgm:spPr/>
      <dgm:t>
        <a:bodyPr/>
        <a:lstStyle/>
        <a:p>
          <a:endParaRPr lang="en-GB"/>
        </a:p>
      </dgm:t>
    </dgm:pt>
    <dgm:pt modelId="{A45212F3-499B-49EB-A760-1AAA2FC659FD}" type="sibTrans" cxnId="{79DFF43A-343C-4D37-A78E-77F2CB4F363C}">
      <dgm:prSet/>
      <dgm:spPr/>
      <dgm:t>
        <a:bodyPr/>
        <a:lstStyle/>
        <a:p>
          <a:endParaRPr lang="en-GB"/>
        </a:p>
      </dgm:t>
    </dgm:pt>
    <dgm:pt modelId="{59297CFD-08C2-4D71-AFA4-DB525C7621C6}">
      <dgm:prSet phldrT="[Text]"/>
      <dgm:spPr/>
      <dgm:t>
        <a:bodyPr/>
        <a:lstStyle/>
        <a:p>
          <a:r>
            <a:rPr lang="en-GB" dirty="0" err="1"/>
            <a:t>Fabricam</a:t>
          </a:r>
          <a:endParaRPr lang="en-GB" dirty="0"/>
        </a:p>
      </dgm:t>
    </dgm:pt>
    <dgm:pt modelId="{DEE6779B-58DE-49DA-90AB-146F6C0F8836}" type="parTrans" cxnId="{C1EA9165-44F0-4431-B1C5-D39C87AC9903}">
      <dgm:prSet/>
      <dgm:spPr/>
      <dgm:t>
        <a:bodyPr/>
        <a:lstStyle/>
        <a:p>
          <a:endParaRPr lang="en-GB"/>
        </a:p>
      </dgm:t>
    </dgm:pt>
    <dgm:pt modelId="{92417E1C-BA10-46D3-A7F1-4470F6C8D4DF}" type="sibTrans" cxnId="{C1EA9165-44F0-4431-B1C5-D39C87AC9903}">
      <dgm:prSet/>
      <dgm:spPr/>
      <dgm:t>
        <a:bodyPr/>
        <a:lstStyle/>
        <a:p>
          <a:endParaRPr lang="en-GB"/>
        </a:p>
      </dgm:t>
    </dgm:pt>
    <dgm:pt modelId="{1EC0EE5F-5CC0-48F5-AF24-23403D2CE6A8}">
      <dgm:prSet phldrT="[Text]"/>
      <dgm:spPr/>
      <dgm:t>
        <a:bodyPr/>
        <a:lstStyle/>
        <a:p>
          <a:r>
            <a:rPr lang="en-GB" dirty="0"/>
            <a:t>IT</a:t>
          </a:r>
        </a:p>
      </dgm:t>
    </dgm:pt>
    <dgm:pt modelId="{0D18C5F9-D436-442E-AE3E-5180E54424FC}" type="parTrans" cxnId="{86E33FA6-600B-4339-84A3-C37F3CDC166B}">
      <dgm:prSet/>
      <dgm:spPr/>
      <dgm:t>
        <a:bodyPr/>
        <a:lstStyle/>
        <a:p>
          <a:endParaRPr lang="en-GB"/>
        </a:p>
      </dgm:t>
    </dgm:pt>
    <dgm:pt modelId="{25810387-DF53-47D3-8B88-1C5B1704D10D}" type="sibTrans" cxnId="{86E33FA6-600B-4339-84A3-C37F3CDC166B}">
      <dgm:prSet/>
      <dgm:spPr/>
      <dgm:t>
        <a:bodyPr/>
        <a:lstStyle/>
        <a:p>
          <a:endParaRPr lang="en-GB"/>
        </a:p>
      </dgm:t>
    </dgm:pt>
    <dgm:pt modelId="{A50443FD-F41E-4AE9-83EF-6CFA7E2F85BE}">
      <dgm:prSet phldrT="[Text]"/>
      <dgm:spPr/>
      <dgm:t>
        <a:bodyPr/>
        <a:lstStyle/>
        <a:p>
          <a:r>
            <a:rPr lang="en-GB" dirty="0"/>
            <a:t>Research</a:t>
          </a:r>
        </a:p>
      </dgm:t>
    </dgm:pt>
    <dgm:pt modelId="{C348B94B-46AC-4A68-9414-2605AA9CE8D2}" type="parTrans" cxnId="{1186F516-4123-4FEC-B544-71A263FC6E9B}">
      <dgm:prSet/>
      <dgm:spPr/>
      <dgm:t>
        <a:bodyPr/>
        <a:lstStyle/>
        <a:p>
          <a:endParaRPr lang="en-GB"/>
        </a:p>
      </dgm:t>
    </dgm:pt>
    <dgm:pt modelId="{E6B6BC19-864B-4F9C-929E-8FA4861BBE99}" type="sibTrans" cxnId="{1186F516-4123-4FEC-B544-71A263FC6E9B}">
      <dgm:prSet/>
      <dgm:spPr/>
      <dgm:t>
        <a:bodyPr/>
        <a:lstStyle/>
        <a:p>
          <a:endParaRPr lang="en-GB"/>
        </a:p>
      </dgm:t>
    </dgm:pt>
    <dgm:pt modelId="{E9217B39-9A99-4B75-8371-39D8FC701E59}">
      <dgm:prSet phldrT="[Text]"/>
      <dgm:spPr/>
      <dgm:t>
        <a:bodyPr/>
        <a:lstStyle/>
        <a:p>
          <a:r>
            <a:rPr lang="en-GB" dirty="0"/>
            <a:t>Contoso</a:t>
          </a:r>
        </a:p>
      </dgm:t>
    </dgm:pt>
    <dgm:pt modelId="{21FBA2E9-143D-495B-837B-B79C2D0A8EAC}" type="parTrans" cxnId="{74054FA7-6378-42AD-A2D0-A4002E048F24}">
      <dgm:prSet/>
      <dgm:spPr/>
      <dgm:t>
        <a:bodyPr/>
        <a:lstStyle/>
        <a:p>
          <a:endParaRPr lang="en-GB"/>
        </a:p>
      </dgm:t>
    </dgm:pt>
    <dgm:pt modelId="{D51E5364-F2C2-48EE-B317-7D2EDC3B7FED}" type="sibTrans" cxnId="{74054FA7-6378-42AD-A2D0-A4002E048F24}">
      <dgm:prSet/>
      <dgm:spPr/>
      <dgm:t>
        <a:bodyPr/>
        <a:lstStyle/>
        <a:p>
          <a:endParaRPr lang="en-GB"/>
        </a:p>
      </dgm:t>
    </dgm:pt>
    <dgm:pt modelId="{44B520E3-C07C-4F31-9A30-E4B78951D318}">
      <dgm:prSet phldrT="[Text]"/>
      <dgm:spPr/>
      <dgm:t>
        <a:bodyPr/>
        <a:lstStyle/>
        <a:p>
          <a:r>
            <a:rPr lang="en-GB" dirty="0"/>
            <a:t>IT</a:t>
          </a:r>
        </a:p>
      </dgm:t>
    </dgm:pt>
    <dgm:pt modelId="{A8DACB11-CA00-4BFC-BE75-5A050573F0C4}" type="parTrans" cxnId="{3C8F78D7-617E-4C1B-8EDA-921F455FBFAC}">
      <dgm:prSet/>
      <dgm:spPr/>
      <dgm:t>
        <a:bodyPr/>
        <a:lstStyle/>
        <a:p>
          <a:endParaRPr lang="en-GB"/>
        </a:p>
      </dgm:t>
    </dgm:pt>
    <dgm:pt modelId="{62162CA3-7BFC-4E7B-8F74-C28B900C32C2}" type="sibTrans" cxnId="{3C8F78D7-617E-4C1B-8EDA-921F455FBFAC}">
      <dgm:prSet/>
      <dgm:spPr/>
      <dgm:t>
        <a:bodyPr/>
        <a:lstStyle/>
        <a:p>
          <a:endParaRPr lang="en-GB"/>
        </a:p>
      </dgm:t>
    </dgm:pt>
    <dgm:pt modelId="{ECBAA92C-8369-4BBB-AAC9-A87ABF985A5F}">
      <dgm:prSet phldrT="[Text]"/>
      <dgm:spPr/>
      <dgm:t>
        <a:bodyPr/>
        <a:lstStyle/>
        <a:p>
          <a:r>
            <a:rPr lang="en-GB" dirty="0"/>
            <a:t>EA Portal</a:t>
          </a:r>
        </a:p>
      </dgm:t>
    </dgm:pt>
    <dgm:pt modelId="{23E67853-D177-4C1C-B4EF-3607F5866506}" type="parTrans" cxnId="{0D841E8C-3CB5-4885-8B3C-EFCBA682746E}">
      <dgm:prSet/>
      <dgm:spPr/>
      <dgm:t>
        <a:bodyPr/>
        <a:lstStyle/>
        <a:p>
          <a:endParaRPr lang="en-GB"/>
        </a:p>
      </dgm:t>
    </dgm:pt>
    <dgm:pt modelId="{6E00A998-0167-45FA-BFCE-13337B10991E}" type="sibTrans" cxnId="{0D841E8C-3CB5-4885-8B3C-EFCBA682746E}">
      <dgm:prSet/>
      <dgm:spPr/>
      <dgm:t>
        <a:bodyPr/>
        <a:lstStyle/>
        <a:p>
          <a:endParaRPr lang="en-GB"/>
        </a:p>
      </dgm:t>
    </dgm:pt>
    <dgm:pt modelId="{B0794DC0-0BAA-4ED3-8C94-44E5EC2F6846}">
      <dgm:prSet phldrT="[Text]"/>
      <dgm:spPr/>
      <dgm:t>
        <a:bodyPr/>
        <a:lstStyle/>
        <a:p>
          <a:r>
            <a:rPr lang="en-GB" dirty="0"/>
            <a:t>Departments</a:t>
          </a:r>
        </a:p>
      </dgm:t>
    </dgm:pt>
    <dgm:pt modelId="{4CC9DD15-E60F-46C9-A161-EFC5EDC76010}" type="parTrans" cxnId="{F5EA73C6-6637-4002-A3CC-46DFC5CC8E58}">
      <dgm:prSet/>
      <dgm:spPr/>
      <dgm:t>
        <a:bodyPr/>
        <a:lstStyle/>
        <a:p>
          <a:endParaRPr lang="en-GB"/>
        </a:p>
      </dgm:t>
    </dgm:pt>
    <dgm:pt modelId="{E6978D5B-5714-4C5D-B394-CDBD96212D49}" type="sibTrans" cxnId="{F5EA73C6-6637-4002-A3CC-46DFC5CC8E58}">
      <dgm:prSet/>
      <dgm:spPr/>
      <dgm:t>
        <a:bodyPr/>
        <a:lstStyle/>
        <a:p>
          <a:endParaRPr lang="en-GB"/>
        </a:p>
      </dgm:t>
    </dgm:pt>
    <dgm:pt modelId="{E9676637-D385-4D9D-A123-39BB1AF070AA}">
      <dgm:prSet phldrT="[Text]"/>
      <dgm:spPr/>
      <dgm:t>
        <a:bodyPr/>
        <a:lstStyle/>
        <a:p>
          <a:r>
            <a:rPr lang="en-GB" dirty="0"/>
            <a:t>Accounts</a:t>
          </a:r>
        </a:p>
      </dgm:t>
    </dgm:pt>
    <dgm:pt modelId="{9FBCC784-0700-4DB1-A71C-396B763A883F}" type="parTrans" cxnId="{6C44F4E9-77ED-4C8C-817E-E0EB046C387C}">
      <dgm:prSet/>
      <dgm:spPr/>
      <dgm:t>
        <a:bodyPr/>
        <a:lstStyle/>
        <a:p>
          <a:endParaRPr lang="en-GB"/>
        </a:p>
      </dgm:t>
    </dgm:pt>
    <dgm:pt modelId="{D92D2D94-CEF9-4144-B2FF-2A71230CC119}" type="sibTrans" cxnId="{6C44F4E9-77ED-4C8C-817E-E0EB046C387C}">
      <dgm:prSet/>
      <dgm:spPr/>
      <dgm:t>
        <a:bodyPr/>
        <a:lstStyle/>
        <a:p>
          <a:endParaRPr lang="en-GB"/>
        </a:p>
      </dgm:t>
    </dgm:pt>
    <dgm:pt modelId="{0B7066CB-5F67-4B1B-A9FF-B8566B31933F}">
      <dgm:prSet phldrT="[Text]"/>
      <dgm:spPr/>
      <dgm:t>
        <a:bodyPr/>
        <a:lstStyle/>
        <a:p>
          <a:r>
            <a:rPr lang="en-GB" dirty="0"/>
            <a:t>Azure</a:t>
          </a:r>
          <a:br>
            <a:rPr lang="en-GB" dirty="0"/>
          </a:br>
          <a:r>
            <a:rPr lang="en-GB" dirty="0"/>
            <a:t>Subscriptions</a:t>
          </a:r>
        </a:p>
      </dgm:t>
    </dgm:pt>
    <dgm:pt modelId="{3AE6AF05-D862-4BB3-ACF9-AAAE29D90474}" type="parTrans" cxnId="{8FE7A99B-2603-4268-A3E9-EB42301637CE}">
      <dgm:prSet/>
      <dgm:spPr/>
      <dgm:t>
        <a:bodyPr/>
        <a:lstStyle/>
        <a:p>
          <a:endParaRPr lang="en-GB"/>
        </a:p>
      </dgm:t>
    </dgm:pt>
    <dgm:pt modelId="{7D4F9CE8-B356-4745-B5FF-D08641D6C270}" type="sibTrans" cxnId="{8FE7A99B-2603-4268-A3E9-EB42301637CE}">
      <dgm:prSet/>
      <dgm:spPr/>
      <dgm:t>
        <a:bodyPr/>
        <a:lstStyle/>
        <a:p>
          <a:endParaRPr lang="en-GB"/>
        </a:p>
      </dgm:t>
    </dgm:pt>
    <dgm:pt modelId="{8BCF95AA-DECF-43E3-B1DE-7B9D7E1E8F4D}">
      <dgm:prSet phldrT="[Text]"/>
      <dgm:spPr/>
      <dgm:t>
        <a:bodyPr/>
        <a:lstStyle/>
        <a:p>
          <a:r>
            <a:rPr lang="en-GB" dirty="0"/>
            <a:t>Production</a:t>
          </a:r>
        </a:p>
      </dgm:t>
    </dgm:pt>
    <dgm:pt modelId="{118FB9F0-17BE-412D-8832-E99B1A5F6777}" type="parTrans" cxnId="{1C73E737-9925-414E-AF2B-FEDB9217B0CE}">
      <dgm:prSet/>
      <dgm:spPr/>
      <dgm:t>
        <a:bodyPr/>
        <a:lstStyle/>
        <a:p>
          <a:endParaRPr lang="en-GB"/>
        </a:p>
      </dgm:t>
    </dgm:pt>
    <dgm:pt modelId="{684F0671-B535-4D57-9D07-607BF633EAB8}" type="sibTrans" cxnId="{1C73E737-9925-414E-AF2B-FEDB9217B0CE}">
      <dgm:prSet/>
      <dgm:spPr/>
      <dgm:t>
        <a:bodyPr/>
        <a:lstStyle/>
        <a:p>
          <a:endParaRPr lang="en-GB"/>
        </a:p>
      </dgm:t>
    </dgm:pt>
    <dgm:pt modelId="{64C40D3D-21C2-40B5-9ED3-2F3E405F8DFD}">
      <dgm:prSet phldrT="[Text]"/>
      <dgm:spPr/>
      <dgm:t>
        <a:bodyPr/>
        <a:lstStyle/>
        <a:p>
          <a:r>
            <a:rPr lang="en-GB" dirty="0"/>
            <a:t>Grid</a:t>
          </a:r>
        </a:p>
      </dgm:t>
    </dgm:pt>
    <dgm:pt modelId="{60067AEE-7327-4851-AD25-4609233E441A}" type="parTrans" cxnId="{E2365467-C8A6-4ABA-8038-4935C7E83443}">
      <dgm:prSet/>
      <dgm:spPr/>
      <dgm:t>
        <a:bodyPr/>
        <a:lstStyle/>
        <a:p>
          <a:endParaRPr lang="en-GB"/>
        </a:p>
      </dgm:t>
    </dgm:pt>
    <dgm:pt modelId="{EAB33FDD-580E-4527-8B9A-5D71E6EF7F74}" type="sibTrans" cxnId="{E2365467-C8A6-4ABA-8038-4935C7E83443}">
      <dgm:prSet/>
      <dgm:spPr/>
      <dgm:t>
        <a:bodyPr/>
        <a:lstStyle/>
        <a:p>
          <a:endParaRPr lang="en-GB"/>
        </a:p>
      </dgm:t>
    </dgm:pt>
    <dgm:pt modelId="{5DDDA3BF-8103-4F6A-9966-97BDE2744BF5}">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GB" dirty="0"/>
            <a:t>Lab</a:t>
          </a:r>
        </a:p>
      </dgm:t>
    </dgm:pt>
    <dgm:pt modelId="{57EADA6F-D577-4350-8B28-99F944F3D245}" type="parTrans" cxnId="{6AF1BC97-1BF4-4EE8-AA45-FB56E8A246B6}">
      <dgm:prSet/>
      <dgm:spPr/>
      <dgm:t>
        <a:bodyPr/>
        <a:lstStyle/>
        <a:p>
          <a:endParaRPr lang="en-GB"/>
        </a:p>
      </dgm:t>
    </dgm:pt>
    <dgm:pt modelId="{9445DC96-FF3C-4D25-9C4D-43F8A30A6209}" type="sibTrans" cxnId="{6AF1BC97-1BF4-4EE8-AA45-FB56E8A246B6}">
      <dgm:prSet/>
      <dgm:spPr/>
      <dgm:t>
        <a:bodyPr/>
        <a:lstStyle/>
        <a:p>
          <a:endParaRPr lang="en-GB"/>
        </a:p>
      </dgm:t>
    </dgm:pt>
    <dgm:pt modelId="{E124E5E2-0B39-45D3-91DC-4DDBE8621238}">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Test</a:t>
          </a:r>
        </a:p>
      </dgm:t>
    </dgm:pt>
    <dgm:pt modelId="{5DA8BBC1-43B6-42E2-9C0B-E169721BCAE0}" type="parTrans" cxnId="{EB23457D-990E-44E8-8F15-E0DBD98393EA}">
      <dgm:prSet/>
      <dgm:spPr/>
      <dgm:t>
        <a:bodyPr/>
        <a:lstStyle/>
        <a:p>
          <a:endParaRPr lang="en-GB"/>
        </a:p>
      </dgm:t>
    </dgm:pt>
    <dgm:pt modelId="{E2CEC6CC-6180-447A-887D-2F7834683582}" type="sibTrans" cxnId="{EB23457D-990E-44E8-8F15-E0DBD98393EA}">
      <dgm:prSet/>
      <dgm:spPr/>
      <dgm:t>
        <a:bodyPr/>
        <a:lstStyle/>
        <a:p>
          <a:endParaRPr lang="en-GB"/>
        </a:p>
      </dgm:t>
    </dgm:pt>
    <dgm:pt modelId="{A8069FA4-0862-468F-96DE-B57565EC95AF}">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t>Production</a:t>
          </a:r>
        </a:p>
      </dgm:t>
    </dgm:pt>
    <dgm:pt modelId="{99DE8A7E-0519-4905-B6EF-15770608AD44}" type="parTrans" cxnId="{10DA6E60-0CB1-4AFD-B02F-79E9C278509A}">
      <dgm:prSet/>
      <dgm:spPr/>
      <dgm:t>
        <a:bodyPr/>
        <a:lstStyle/>
        <a:p>
          <a:endParaRPr lang="en-GB"/>
        </a:p>
      </dgm:t>
    </dgm:pt>
    <dgm:pt modelId="{64DA73A3-3A74-4772-A912-B85FDC7518AD}" type="sibTrans" cxnId="{10DA6E60-0CB1-4AFD-B02F-79E9C278509A}">
      <dgm:prSet/>
      <dgm:spPr/>
      <dgm:t>
        <a:bodyPr/>
        <a:lstStyle/>
        <a:p>
          <a:endParaRPr lang="en-GB"/>
        </a:p>
      </dgm:t>
    </dgm:pt>
    <dgm:pt modelId="{603812C3-8EB4-47F0-BBF9-EFAE75A410C9}" type="pres">
      <dgm:prSet presAssocID="{612470AB-60B1-4EEF-9270-72776B8DCB20}" presName="mainComposite" presStyleCnt="0">
        <dgm:presLayoutVars>
          <dgm:chPref val="1"/>
          <dgm:dir/>
          <dgm:animOne val="branch"/>
          <dgm:animLvl val="lvl"/>
          <dgm:resizeHandles val="exact"/>
        </dgm:presLayoutVars>
      </dgm:prSet>
      <dgm:spPr/>
    </dgm:pt>
    <dgm:pt modelId="{DDF3BB73-AE9E-4B2E-9718-0A2962C96A11}" type="pres">
      <dgm:prSet presAssocID="{612470AB-60B1-4EEF-9270-72776B8DCB20}" presName="hierFlow" presStyleCnt="0"/>
      <dgm:spPr/>
    </dgm:pt>
    <dgm:pt modelId="{C704BE27-BAEA-4702-BAA9-F3CF40F7527E}" type="pres">
      <dgm:prSet presAssocID="{612470AB-60B1-4EEF-9270-72776B8DCB20}" presName="firstBuf" presStyleCnt="0"/>
      <dgm:spPr/>
    </dgm:pt>
    <dgm:pt modelId="{6781FDC9-3CA2-4F65-A214-240DBACD6D6D}" type="pres">
      <dgm:prSet presAssocID="{612470AB-60B1-4EEF-9270-72776B8DCB20}" presName="hierChild1" presStyleCnt="0">
        <dgm:presLayoutVars>
          <dgm:chPref val="1"/>
          <dgm:animOne val="branch"/>
          <dgm:animLvl val="lvl"/>
        </dgm:presLayoutVars>
      </dgm:prSet>
      <dgm:spPr/>
    </dgm:pt>
    <dgm:pt modelId="{D5791006-A647-4092-AA78-7938C1240874}" type="pres">
      <dgm:prSet presAssocID="{5B657FEE-9637-4EC5-8BDD-2D7A43760725}" presName="Name14" presStyleCnt="0"/>
      <dgm:spPr/>
    </dgm:pt>
    <dgm:pt modelId="{59232741-C59A-4249-B1B9-45D419CEE6E3}" type="pres">
      <dgm:prSet presAssocID="{5B657FEE-9637-4EC5-8BDD-2D7A43760725}" presName="level1Shape" presStyleLbl="node0" presStyleIdx="0" presStyleCnt="1">
        <dgm:presLayoutVars>
          <dgm:chPref val="3"/>
        </dgm:presLayoutVars>
      </dgm:prSet>
      <dgm:spPr/>
    </dgm:pt>
    <dgm:pt modelId="{87245E0F-18B2-4E77-90CC-6D9F2F2C17FF}" type="pres">
      <dgm:prSet presAssocID="{5B657FEE-9637-4EC5-8BDD-2D7A43760725}" presName="hierChild2" presStyleCnt="0"/>
      <dgm:spPr/>
    </dgm:pt>
    <dgm:pt modelId="{1D145385-1F88-497A-AF74-F763650AD7D0}" type="pres">
      <dgm:prSet presAssocID="{DEE6779B-58DE-49DA-90AB-146F6C0F8836}" presName="Name19" presStyleLbl="parChTrans1D2" presStyleIdx="0" presStyleCnt="2"/>
      <dgm:spPr/>
    </dgm:pt>
    <dgm:pt modelId="{300A5A8C-7818-4A60-AF25-0D369B52EB08}" type="pres">
      <dgm:prSet presAssocID="{59297CFD-08C2-4D71-AFA4-DB525C7621C6}" presName="Name21" presStyleCnt="0"/>
      <dgm:spPr/>
    </dgm:pt>
    <dgm:pt modelId="{0CE8638A-F5AE-452C-857F-CD7933AF2442}" type="pres">
      <dgm:prSet presAssocID="{59297CFD-08C2-4D71-AFA4-DB525C7621C6}" presName="level2Shape" presStyleLbl="node2" presStyleIdx="0" presStyleCnt="2"/>
      <dgm:spPr/>
    </dgm:pt>
    <dgm:pt modelId="{D9642FFB-42F8-4C2E-AEE8-9126560C781A}" type="pres">
      <dgm:prSet presAssocID="{59297CFD-08C2-4D71-AFA4-DB525C7621C6}" presName="hierChild3" presStyleCnt="0"/>
      <dgm:spPr/>
    </dgm:pt>
    <dgm:pt modelId="{F2AC1EBE-13C8-4178-857D-A83F2BBEB844}" type="pres">
      <dgm:prSet presAssocID="{0D18C5F9-D436-442E-AE3E-5180E54424FC}" presName="Name19" presStyleLbl="parChTrans1D3" presStyleIdx="0" presStyleCnt="3"/>
      <dgm:spPr/>
    </dgm:pt>
    <dgm:pt modelId="{1D61438F-3D12-4F16-9837-CAAE49C5BDFC}" type="pres">
      <dgm:prSet presAssocID="{1EC0EE5F-5CC0-48F5-AF24-23403D2CE6A8}" presName="Name21" presStyleCnt="0"/>
      <dgm:spPr/>
    </dgm:pt>
    <dgm:pt modelId="{F2A4D85E-083B-40F2-AAFA-63968E798AC7}" type="pres">
      <dgm:prSet presAssocID="{1EC0EE5F-5CC0-48F5-AF24-23403D2CE6A8}" presName="level2Shape" presStyleLbl="node3" presStyleIdx="0" presStyleCnt="3"/>
      <dgm:spPr/>
    </dgm:pt>
    <dgm:pt modelId="{7E46106A-0D49-4109-8DE1-0C84ABD77553}" type="pres">
      <dgm:prSet presAssocID="{1EC0EE5F-5CC0-48F5-AF24-23403D2CE6A8}" presName="hierChild3" presStyleCnt="0"/>
      <dgm:spPr/>
    </dgm:pt>
    <dgm:pt modelId="{89642899-9513-4188-87D9-F29F3E33614E}" type="pres">
      <dgm:prSet presAssocID="{57EADA6F-D577-4350-8B28-99F944F3D245}" presName="Name19" presStyleLbl="parChTrans1D4" presStyleIdx="0" presStyleCnt="5"/>
      <dgm:spPr/>
    </dgm:pt>
    <dgm:pt modelId="{4D69CF24-84A4-45F4-8381-6AB19FE3E8C0}" type="pres">
      <dgm:prSet presAssocID="{5DDDA3BF-8103-4F6A-9966-97BDE2744BF5}" presName="Name21" presStyleCnt="0"/>
      <dgm:spPr/>
    </dgm:pt>
    <dgm:pt modelId="{E3D2979C-A0F9-4FA6-A482-9FA0BD57CDC6}" type="pres">
      <dgm:prSet presAssocID="{5DDDA3BF-8103-4F6A-9966-97BDE2744BF5}" presName="level2Shape" presStyleLbl="node4" presStyleIdx="0" presStyleCnt="5"/>
      <dgm:spPr/>
    </dgm:pt>
    <dgm:pt modelId="{D4C9639D-FB0F-4A09-8BFE-A2CC51E5DF94}" type="pres">
      <dgm:prSet presAssocID="{5DDDA3BF-8103-4F6A-9966-97BDE2744BF5}" presName="hierChild3" presStyleCnt="0"/>
      <dgm:spPr/>
    </dgm:pt>
    <dgm:pt modelId="{A65295B5-5B7E-47E2-829B-684FAA8B2D33}" type="pres">
      <dgm:prSet presAssocID="{5DA8BBC1-43B6-42E2-9C0B-E169721BCAE0}" presName="Name19" presStyleLbl="parChTrans1D4" presStyleIdx="1" presStyleCnt="5"/>
      <dgm:spPr/>
    </dgm:pt>
    <dgm:pt modelId="{967B5C1C-2AC6-4B9E-9992-D3DC5F15E36E}" type="pres">
      <dgm:prSet presAssocID="{E124E5E2-0B39-45D3-91DC-4DDBE8621238}" presName="Name21" presStyleCnt="0"/>
      <dgm:spPr/>
    </dgm:pt>
    <dgm:pt modelId="{712F7C44-A51B-49D5-9DEA-2E09D1F7316E}" type="pres">
      <dgm:prSet presAssocID="{E124E5E2-0B39-45D3-91DC-4DDBE8621238}" presName="level2Shape" presStyleLbl="node4" presStyleIdx="1" presStyleCnt="5"/>
      <dgm:spPr/>
    </dgm:pt>
    <dgm:pt modelId="{05271C48-0C84-494C-9028-E0BB9D4BAC36}" type="pres">
      <dgm:prSet presAssocID="{E124E5E2-0B39-45D3-91DC-4DDBE8621238}" presName="hierChild3" presStyleCnt="0"/>
      <dgm:spPr/>
    </dgm:pt>
    <dgm:pt modelId="{08DDC244-9EA9-4D4F-A735-19DBEBF2D344}" type="pres">
      <dgm:prSet presAssocID="{99DE8A7E-0519-4905-B6EF-15770608AD44}" presName="Name19" presStyleLbl="parChTrans1D4" presStyleIdx="2" presStyleCnt="5"/>
      <dgm:spPr/>
    </dgm:pt>
    <dgm:pt modelId="{5B3D664B-5B7C-4BCC-BECC-3D1AD357E812}" type="pres">
      <dgm:prSet presAssocID="{A8069FA4-0862-468F-96DE-B57565EC95AF}" presName="Name21" presStyleCnt="0"/>
      <dgm:spPr/>
    </dgm:pt>
    <dgm:pt modelId="{1E47FA6F-A46D-4C99-BFBA-6445592C9C51}" type="pres">
      <dgm:prSet presAssocID="{A8069FA4-0862-468F-96DE-B57565EC95AF}" presName="level2Shape" presStyleLbl="node4" presStyleIdx="2" presStyleCnt="5"/>
      <dgm:spPr/>
    </dgm:pt>
    <dgm:pt modelId="{4A7D3EBC-68F0-4562-A29A-463D8EF9CC15}" type="pres">
      <dgm:prSet presAssocID="{A8069FA4-0862-468F-96DE-B57565EC95AF}" presName="hierChild3" presStyleCnt="0"/>
      <dgm:spPr/>
    </dgm:pt>
    <dgm:pt modelId="{6FD17F6B-D7E6-4BFD-A992-4A5A2B792A7D}" type="pres">
      <dgm:prSet presAssocID="{C348B94B-46AC-4A68-9414-2605AA9CE8D2}" presName="Name19" presStyleLbl="parChTrans1D3" presStyleIdx="1" presStyleCnt="3"/>
      <dgm:spPr/>
    </dgm:pt>
    <dgm:pt modelId="{FE1F75BF-76B6-4429-BEDD-4E637283DD8A}" type="pres">
      <dgm:prSet presAssocID="{A50443FD-F41E-4AE9-83EF-6CFA7E2F85BE}" presName="Name21" presStyleCnt="0"/>
      <dgm:spPr/>
    </dgm:pt>
    <dgm:pt modelId="{94FA5FFF-A006-4B29-848E-AD7DE1678DDA}" type="pres">
      <dgm:prSet presAssocID="{A50443FD-F41E-4AE9-83EF-6CFA7E2F85BE}" presName="level2Shape" presStyleLbl="node3" presStyleIdx="1" presStyleCnt="3"/>
      <dgm:spPr/>
    </dgm:pt>
    <dgm:pt modelId="{0DD1AD28-3F4D-4D8D-8588-96A1CAA2BD93}" type="pres">
      <dgm:prSet presAssocID="{A50443FD-F41E-4AE9-83EF-6CFA7E2F85BE}" presName="hierChild3" presStyleCnt="0"/>
      <dgm:spPr/>
    </dgm:pt>
    <dgm:pt modelId="{07900C90-4DE4-4A4E-8EEC-1A7A4754C917}" type="pres">
      <dgm:prSet presAssocID="{60067AEE-7327-4851-AD25-4609233E441A}" presName="Name19" presStyleLbl="parChTrans1D4" presStyleIdx="3" presStyleCnt="5"/>
      <dgm:spPr/>
    </dgm:pt>
    <dgm:pt modelId="{419CDEEB-862D-46B0-8C1D-82C577D905D3}" type="pres">
      <dgm:prSet presAssocID="{64C40D3D-21C2-40B5-9ED3-2F3E405F8DFD}" presName="Name21" presStyleCnt="0"/>
      <dgm:spPr/>
    </dgm:pt>
    <dgm:pt modelId="{2770A6B8-E2DD-4FAB-A041-047CFD21204D}" type="pres">
      <dgm:prSet presAssocID="{64C40D3D-21C2-40B5-9ED3-2F3E405F8DFD}" presName="level2Shape" presStyleLbl="node4" presStyleIdx="3" presStyleCnt="5"/>
      <dgm:spPr/>
    </dgm:pt>
    <dgm:pt modelId="{5653945D-4128-4137-ABD4-62713E65FF14}" type="pres">
      <dgm:prSet presAssocID="{64C40D3D-21C2-40B5-9ED3-2F3E405F8DFD}" presName="hierChild3" presStyleCnt="0"/>
      <dgm:spPr/>
    </dgm:pt>
    <dgm:pt modelId="{CA313B55-D136-4121-A9DB-68AE8E3A995C}" type="pres">
      <dgm:prSet presAssocID="{21FBA2E9-143D-495B-837B-B79C2D0A8EAC}" presName="Name19" presStyleLbl="parChTrans1D2" presStyleIdx="1" presStyleCnt="2"/>
      <dgm:spPr/>
    </dgm:pt>
    <dgm:pt modelId="{CE52FA25-D98C-4F0C-9762-1D871C4040B1}" type="pres">
      <dgm:prSet presAssocID="{E9217B39-9A99-4B75-8371-39D8FC701E59}" presName="Name21" presStyleCnt="0"/>
      <dgm:spPr/>
    </dgm:pt>
    <dgm:pt modelId="{C4D53FB3-D254-454C-A71C-182AB138C6B4}" type="pres">
      <dgm:prSet presAssocID="{E9217B39-9A99-4B75-8371-39D8FC701E59}" presName="level2Shape" presStyleLbl="node2" presStyleIdx="1" presStyleCnt="2"/>
      <dgm:spPr/>
    </dgm:pt>
    <dgm:pt modelId="{E8E7A627-E9C2-4706-8A0C-6EF172100909}" type="pres">
      <dgm:prSet presAssocID="{E9217B39-9A99-4B75-8371-39D8FC701E59}" presName="hierChild3" presStyleCnt="0"/>
      <dgm:spPr/>
    </dgm:pt>
    <dgm:pt modelId="{42B2ECCF-FBF5-472C-A4CF-CED154BC3493}" type="pres">
      <dgm:prSet presAssocID="{A8DACB11-CA00-4BFC-BE75-5A050573F0C4}" presName="Name19" presStyleLbl="parChTrans1D3" presStyleIdx="2" presStyleCnt="3"/>
      <dgm:spPr/>
    </dgm:pt>
    <dgm:pt modelId="{CA15103A-0ED3-4409-A97D-3313C38EF0FF}" type="pres">
      <dgm:prSet presAssocID="{44B520E3-C07C-4F31-9A30-E4B78951D318}" presName="Name21" presStyleCnt="0"/>
      <dgm:spPr/>
    </dgm:pt>
    <dgm:pt modelId="{2C1E07B8-B3D9-41D6-B0BA-150961374BD1}" type="pres">
      <dgm:prSet presAssocID="{44B520E3-C07C-4F31-9A30-E4B78951D318}" presName="level2Shape" presStyleLbl="node3" presStyleIdx="2" presStyleCnt="3"/>
      <dgm:spPr/>
    </dgm:pt>
    <dgm:pt modelId="{F87C6F00-E9CC-46B8-99B7-13C435958076}" type="pres">
      <dgm:prSet presAssocID="{44B520E3-C07C-4F31-9A30-E4B78951D318}" presName="hierChild3" presStyleCnt="0"/>
      <dgm:spPr/>
    </dgm:pt>
    <dgm:pt modelId="{FB61B75B-04FF-489E-8E64-53246E6543AE}" type="pres">
      <dgm:prSet presAssocID="{118FB9F0-17BE-412D-8832-E99B1A5F6777}" presName="Name19" presStyleLbl="parChTrans1D4" presStyleIdx="4" presStyleCnt="5"/>
      <dgm:spPr/>
    </dgm:pt>
    <dgm:pt modelId="{6C9AFEE9-97FB-442B-B1E8-15400E10D058}" type="pres">
      <dgm:prSet presAssocID="{8BCF95AA-DECF-43E3-B1DE-7B9D7E1E8F4D}" presName="Name21" presStyleCnt="0"/>
      <dgm:spPr/>
    </dgm:pt>
    <dgm:pt modelId="{F5E5E1E6-7A2A-4B9A-AE6C-19B02EB62CE5}" type="pres">
      <dgm:prSet presAssocID="{8BCF95AA-DECF-43E3-B1DE-7B9D7E1E8F4D}" presName="level2Shape" presStyleLbl="node4" presStyleIdx="4" presStyleCnt="5"/>
      <dgm:spPr/>
    </dgm:pt>
    <dgm:pt modelId="{DF81495F-BEFA-44E2-98CA-B0472B7158C6}" type="pres">
      <dgm:prSet presAssocID="{8BCF95AA-DECF-43E3-B1DE-7B9D7E1E8F4D}" presName="hierChild3" presStyleCnt="0"/>
      <dgm:spPr/>
    </dgm:pt>
    <dgm:pt modelId="{6FDB846A-4E2D-4762-8FA3-1CCCF095069E}" type="pres">
      <dgm:prSet presAssocID="{612470AB-60B1-4EEF-9270-72776B8DCB20}" presName="bgShapesFlow" presStyleCnt="0"/>
      <dgm:spPr/>
    </dgm:pt>
    <dgm:pt modelId="{5D6288DF-BD2A-4AFF-8758-78EF9A1DB7F9}" type="pres">
      <dgm:prSet presAssocID="{ECBAA92C-8369-4BBB-AAC9-A87ABF985A5F}" presName="rectComp" presStyleCnt="0"/>
      <dgm:spPr/>
    </dgm:pt>
    <dgm:pt modelId="{65C053CE-D649-4E77-86BB-2775A38A41DA}" type="pres">
      <dgm:prSet presAssocID="{ECBAA92C-8369-4BBB-AAC9-A87ABF985A5F}" presName="bgRect" presStyleLbl="bgShp" presStyleIdx="0" presStyleCnt="4"/>
      <dgm:spPr/>
    </dgm:pt>
    <dgm:pt modelId="{50BB343D-A95C-42E3-AAD2-52369E653421}" type="pres">
      <dgm:prSet presAssocID="{ECBAA92C-8369-4BBB-AAC9-A87ABF985A5F}" presName="bgRectTx" presStyleLbl="bgShp" presStyleIdx="0" presStyleCnt="4">
        <dgm:presLayoutVars>
          <dgm:bulletEnabled val="1"/>
        </dgm:presLayoutVars>
      </dgm:prSet>
      <dgm:spPr/>
    </dgm:pt>
    <dgm:pt modelId="{00F3E75C-DF3C-4CF8-9E79-1153E16BC87C}" type="pres">
      <dgm:prSet presAssocID="{ECBAA92C-8369-4BBB-AAC9-A87ABF985A5F}" presName="spComp" presStyleCnt="0"/>
      <dgm:spPr/>
    </dgm:pt>
    <dgm:pt modelId="{E02BA439-F7BC-4CB6-9C07-5B9AD892F475}" type="pres">
      <dgm:prSet presAssocID="{ECBAA92C-8369-4BBB-AAC9-A87ABF985A5F}" presName="vSp" presStyleCnt="0"/>
      <dgm:spPr/>
    </dgm:pt>
    <dgm:pt modelId="{F6CDA466-7671-4AE7-841E-CBE5086E26E6}" type="pres">
      <dgm:prSet presAssocID="{B0794DC0-0BAA-4ED3-8C94-44E5EC2F6846}" presName="rectComp" presStyleCnt="0"/>
      <dgm:spPr/>
    </dgm:pt>
    <dgm:pt modelId="{82C2C80B-93AE-4C64-A88E-2ED9A600B17A}" type="pres">
      <dgm:prSet presAssocID="{B0794DC0-0BAA-4ED3-8C94-44E5EC2F6846}" presName="bgRect" presStyleLbl="bgShp" presStyleIdx="1" presStyleCnt="4"/>
      <dgm:spPr/>
    </dgm:pt>
    <dgm:pt modelId="{6DCBDFF9-A13E-4425-A991-CAB0773C78A6}" type="pres">
      <dgm:prSet presAssocID="{B0794DC0-0BAA-4ED3-8C94-44E5EC2F6846}" presName="bgRectTx" presStyleLbl="bgShp" presStyleIdx="1" presStyleCnt="4">
        <dgm:presLayoutVars>
          <dgm:bulletEnabled val="1"/>
        </dgm:presLayoutVars>
      </dgm:prSet>
      <dgm:spPr/>
    </dgm:pt>
    <dgm:pt modelId="{DF82A4C6-BD60-45E8-9EFD-FE0FC8087056}" type="pres">
      <dgm:prSet presAssocID="{B0794DC0-0BAA-4ED3-8C94-44E5EC2F6846}" presName="spComp" presStyleCnt="0"/>
      <dgm:spPr/>
    </dgm:pt>
    <dgm:pt modelId="{47805B76-8491-4427-A169-595D909FBB1F}" type="pres">
      <dgm:prSet presAssocID="{B0794DC0-0BAA-4ED3-8C94-44E5EC2F6846}" presName="vSp" presStyleCnt="0"/>
      <dgm:spPr/>
    </dgm:pt>
    <dgm:pt modelId="{677525BB-7CAE-43CE-B10D-B281E3A1488F}" type="pres">
      <dgm:prSet presAssocID="{E9676637-D385-4D9D-A123-39BB1AF070AA}" presName="rectComp" presStyleCnt="0"/>
      <dgm:spPr/>
    </dgm:pt>
    <dgm:pt modelId="{FB13065F-6055-4F55-8CEF-D03ED8BB7192}" type="pres">
      <dgm:prSet presAssocID="{E9676637-D385-4D9D-A123-39BB1AF070AA}" presName="bgRect" presStyleLbl="bgShp" presStyleIdx="2" presStyleCnt="4"/>
      <dgm:spPr/>
    </dgm:pt>
    <dgm:pt modelId="{DBAF485B-70D2-442E-B257-07ED11443EED}" type="pres">
      <dgm:prSet presAssocID="{E9676637-D385-4D9D-A123-39BB1AF070AA}" presName="bgRectTx" presStyleLbl="bgShp" presStyleIdx="2" presStyleCnt="4">
        <dgm:presLayoutVars>
          <dgm:bulletEnabled val="1"/>
        </dgm:presLayoutVars>
      </dgm:prSet>
      <dgm:spPr/>
    </dgm:pt>
    <dgm:pt modelId="{AAA7D9B0-1445-484C-8466-D9B72A57F8B1}" type="pres">
      <dgm:prSet presAssocID="{E9676637-D385-4D9D-A123-39BB1AF070AA}" presName="spComp" presStyleCnt="0"/>
      <dgm:spPr/>
    </dgm:pt>
    <dgm:pt modelId="{A2DEB144-7688-4C75-8E7B-81AC6A9BEF37}" type="pres">
      <dgm:prSet presAssocID="{E9676637-D385-4D9D-A123-39BB1AF070AA}" presName="vSp" presStyleCnt="0"/>
      <dgm:spPr/>
    </dgm:pt>
    <dgm:pt modelId="{913BCF6F-F9D5-467B-B7F4-ECC20EB9BB82}" type="pres">
      <dgm:prSet presAssocID="{0B7066CB-5F67-4B1B-A9FF-B8566B31933F}" presName="rectComp" presStyleCnt="0"/>
      <dgm:spPr/>
    </dgm:pt>
    <dgm:pt modelId="{72AB83B3-860D-4BBF-8C3C-24220B195517}" type="pres">
      <dgm:prSet presAssocID="{0B7066CB-5F67-4B1B-A9FF-B8566B31933F}" presName="bgRect" presStyleLbl="bgShp" presStyleIdx="3" presStyleCnt="4"/>
      <dgm:spPr/>
    </dgm:pt>
    <dgm:pt modelId="{26A6341E-000D-49D5-93B0-8B9B63345B5F}" type="pres">
      <dgm:prSet presAssocID="{0B7066CB-5F67-4B1B-A9FF-B8566B31933F}" presName="bgRectTx" presStyleLbl="bgShp" presStyleIdx="3" presStyleCnt="4">
        <dgm:presLayoutVars>
          <dgm:bulletEnabled val="1"/>
        </dgm:presLayoutVars>
      </dgm:prSet>
      <dgm:spPr/>
    </dgm:pt>
  </dgm:ptLst>
  <dgm:cxnLst>
    <dgm:cxn modelId="{1186F516-4123-4FEC-B544-71A263FC6E9B}" srcId="{59297CFD-08C2-4D71-AFA4-DB525C7621C6}" destId="{A50443FD-F41E-4AE9-83EF-6CFA7E2F85BE}" srcOrd="1" destOrd="0" parTransId="{C348B94B-46AC-4A68-9414-2605AA9CE8D2}" sibTransId="{E6B6BC19-864B-4F9C-929E-8FA4861BBE99}"/>
    <dgm:cxn modelId="{1472E21F-0BB6-4741-B09B-F3968FFEC925}" type="presOf" srcId="{ECBAA92C-8369-4BBB-AAC9-A87ABF985A5F}" destId="{50BB343D-A95C-42E3-AAD2-52369E653421}" srcOrd="1" destOrd="0" presId="urn:microsoft.com/office/officeart/2005/8/layout/hierarchy6"/>
    <dgm:cxn modelId="{56AFF32C-F5C0-48F8-9404-56F4DBB87D8D}" type="presOf" srcId="{1EC0EE5F-5CC0-48F5-AF24-23403D2CE6A8}" destId="{F2A4D85E-083B-40F2-AAFA-63968E798AC7}" srcOrd="0" destOrd="0" presId="urn:microsoft.com/office/officeart/2005/8/layout/hierarchy6"/>
    <dgm:cxn modelId="{73453E30-49C8-4E32-93A1-CC8B29BF6C92}" type="presOf" srcId="{0D18C5F9-D436-442E-AE3E-5180E54424FC}" destId="{F2AC1EBE-13C8-4178-857D-A83F2BBEB844}" srcOrd="0" destOrd="0" presId="urn:microsoft.com/office/officeart/2005/8/layout/hierarchy6"/>
    <dgm:cxn modelId="{1C73E737-9925-414E-AF2B-FEDB9217B0CE}" srcId="{44B520E3-C07C-4F31-9A30-E4B78951D318}" destId="{8BCF95AA-DECF-43E3-B1DE-7B9D7E1E8F4D}" srcOrd="0" destOrd="0" parTransId="{118FB9F0-17BE-412D-8832-E99B1A5F6777}" sibTransId="{684F0671-B535-4D57-9D07-607BF633EAB8}"/>
    <dgm:cxn modelId="{79DFF43A-343C-4D37-A78E-77F2CB4F363C}" srcId="{612470AB-60B1-4EEF-9270-72776B8DCB20}" destId="{5B657FEE-9637-4EC5-8BDD-2D7A43760725}" srcOrd="0" destOrd="0" parTransId="{22567F4D-B030-4B7F-BC77-8A67A4A5712F}" sibTransId="{A45212F3-499B-49EB-A760-1AAA2FC659FD}"/>
    <dgm:cxn modelId="{D384063E-D8A0-4EDF-940A-F37A4F58EF0F}" type="presOf" srcId="{B0794DC0-0BAA-4ED3-8C94-44E5EC2F6846}" destId="{82C2C80B-93AE-4C64-A88E-2ED9A600B17A}" srcOrd="0" destOrd="0" presId="urn:microsoft.com/office/officeart/2005/8/layout/hierarchy6"/>
    <dgm:cxn modelId="{753A3A3E-F97D-4FE8-B9D1-6297D825541E}" type="presOf" srcId="{99DE8A7E-0519-4905-B6EF-15770608AD44}" destId="{08DDC244-9EA9-4D4F-A735-19DBEBF2D344}" srcOrd="0" destOrd="0" presId="urn:microsoft.com/office/officeart/2005/8/layout/hierarchy6"/>
    <dgm:cxn modelId="{10DA6E60-0CB1-4AFD-B02F-79E9C278509A}" srcId="{1EC0EE5F-5CC0-48F5-AF24-23403D2CE6A8}" destId="{A8069FA4-0862-468F-96DE-B57565EC95AF}" srcOrd="2" destOrd="0" parTransId="{99DE8A7E-0519-4905-B6EF-15770608AD44}" sibTransId="{64DA73A3-3A74-4772-A912-B85FDC7518AD}"/>
    <dgm:cxn modelId="{C1EA9165-44F0-4431-B1C5-D39C87AC9903}" srcId="{5B657FEE-9637-4EC5-8BDD-2D7A43760725}" destId="{59297CFD-08C2-4D71-AFA4-DB525C7621C6}" srcOrd="0" destOrd="0" parTransId="{DEE6779B-58DE-49DA-90AB-146F6C0F8836}" sibTransId="{92417E1C-BA10-46D3-A7F1-4470F6C8D4DF}"/>
    <dgm:cxn modelId="{E2365467-C8A6-4ABA-8038-4935C7E83443}" srcId="{A50443FD-F41E-4AE9-83EF-6CFA7E2F85BE}" destId="{64C40D3D-21C2-40B5-9ED3-2F3E405F8DFD}" srcOrd="0" destOrd="0" parTransId="{60067AEE-7327-4851-AD25-4609233E441A}" sibTransId="{EAB33FDD-580E-4527-8B9A-5D71E6EF7F74}"/>
    <dgm:cxn modelId="{A0C45C6A-FC16-4267-8AE2-5DF296CD40C8}" type="presOf" srcId="{E9676637-D385-4D9D-A123-39BB1AF070AA}" destId="{DBAF485B-70D2-442E-B257-07ED11443EED}" srcOrd="1" destOrd="0" presId="urn:microsoft.com/office/officeart/2005/8/layout/hierarchy6"/>
    <dgm:cxn modelId="{56ACF14B-CA58-4CD9-A62E-7EAB4A30D92C}" type="presOf" srcId="{612470AB-60B1-4EEF-9270-72776B8DCB20}" destId="{603812C3-8EB4-47F0-BBF9-EFAE75A410C9}" srcOrd="0" destOrd="0" presId="urn:microsoft.com/office/officeart/2005/8/layout/hierarchy6"/>
    <dgm:cxn modelId="{D067384C-4C43-48AE-80FD-2982C6448548}" type="presOf" srcId="{A8069FA4-0862-468F-96DE-B57565EC95AF}" destId="{1E47FA6F-A46D-4C99-BFBA-6445592C9C51}" srcOrd="0" destOrd="0" presId="urn:microsoft.com/office/officeart/2005/8/layout/hierarchy6"/>
    <dgm:cxn modelId="{EF7FA46D-A9BB-4931-85F7-7F6EE0489268}" type="presOf" srcId="{ECBAA92C-8369-4BBB-AAC9-A87ABF985A5F}" destId="{65C053CE-D649-4E77-86BB-2775A38A41DA}" srcOrd="0" destOrd="0" presId="urn:microsoft.com/office/officeart/2005/8/layout/hierarchy6"/>
    <dgm:cxn modelId="{D53D1D52-EAFE-4979-AF38-B5B9B693DDF6}" type="presOf" srcId="{5DA8BBC1-43B6-42E2-9C0B-E169721BCAE0}" destId="{A65295B5-5B7E-47E2-829B-684FAA8B2D33}" srcOrd="0" destOrd="0" presId="urn:microsoft.com/office/officeart/2005/8/layout/hierarchy6"/>
    <dgm:cxn modelId="{9BB5D778-4C5A-4EC0-AADA-C346DDD4F2D5}" type="presOf" srcId="{A50443FD-F41E-4AE9-83EF-6CFA7E2F85BE}" destId="{94FA5FFF-A006-4B29-848E-AD7DE1678DDA}" srcOrd="0" destOrd="0" presId="urn:microsoft.com/office/officeart/2005/8/layout/hierarchy6"/>
    <dgm:cxn modelId="{0613AE5A-634D-4B9F-A30E-89D222C2BB7E}" type="presOf" srcId="{60067AEE-7327-4851-AD25-4609233E441A}" destId="{07900C90-4DE4-4A4E-8EEC-1A7A4754C917}" srcOrd="0" destOrd="0" presId="urn:microsoft.com/office/officeart/2005/8/layout/hierarchy6"/>
    <dgm:cxn modelId="{EB23457D-990E-44E8-8F15-E0DBD98393EA}" srcId="{1EC0EE5F-5CC0-48F5-AF24-23403D2CE6A8}" destId="{E124E5E2-0B39-45D3-91DC-4DDBE8621238}" srcOrd="1" destOrd="0" parTransId="{5DA8BBC1-43B6-42E2-9C0B-E169721BCAE0}" sibTransId="{E2CEC6CC-6180-447A-887D-2F7834683582}"/>
    <dgm:cxn modelId="{0D841E8C-3CB5-4885-8B3C-EFCBA682746E}" srcId="{612470AB-60B1-4EEF-9270-72776B8DCB20}" destId="{ECBAA92C-8369-4BBB-AAC9-A87ABF985A5F}" srcOrd="1" destOrd="0" parTransId="{23E67853-D177-4C1C-B4EF-3607F5866506}" sibTransId="{6E00A998-0167-45FA-BFCE-13337B10991E}"/>
    <dgm:cxn modelId="{410A1491-89B1-4FDC-860F-9A09177C8FF0}" type="presOf" srcId="{A8DACB11-CA00-4BFC-BE75-5A050573F0C4}" destId="{42B2ECCF-FBF5-472C-A4CF-CED154BC3493}" srcOrd="0" destOrd="0" presId="urn:microsoft.com/office/officeart/2005/8/layout/hierarchy6"/>
    <dgm:cxn modelId="{6E3A7F97-8EEE-4876-A006-EE1E7CAA265D}" type="presOf" srcId="{C348B94B-46AC-4A68-9414-2605AA9CE8D2}" destId="{6FD17F6B-D7E6-4BFD-A992-4A5A2B792A7D}" srcOrd="0" destOrd="0" presId="urn:microsoft.com/office/officeart/2005/8/layout/hierarchy6"/>
    <dgm:cxn modelId="{6AF1BC97-1BF4-4EE8-AA45-FB56E8A246B6}" srcId="{1EC0EE5F-5CC0-48F5-AF24-23403D2CE6A8}" destId="{5DDDA3BF-8103-4F6A-9966-97BDE2744BF5}" srcOrd="0" destOrd="0" parTransId="{57EADA6F-D577-4350-8B28-99F944F3D245}" sibTransId="{9445DC96-FF3C-4D25-9C4D-43F8A30A6209}"/>
    <dgm:cxn modelId="{030BEB99-50D0-4CC7-ABB7-7617C1126C53}" type="presOf" srcId="{5B657FEE-9637-4EC5-8BDD-2D7A43760725}" destId="{59232741-C59A-4249-B1B9-45D419CEE6E3}" srcOrd="0" destOrd="0" presId="urn:microsoft.com/office/officeart/2005/8/layout/hierarchy6"/>
    <dgm:cxn modelId="{8FE7A99B-2603-4268-A3E9-EB42301637CE}" srcId="{612470AB-60B1-4EEF-9270-72776B8DCB20}" destId="{0B7066CB-5F67-4B1B-A9FF-B8566B31933F}" srcOrd="4" destOrd="0" parTransId="{3AE6AF05-D862-4BB3-ACF9-AAAE29D90474}" sibTransId="{7D4F9CE8-B356-4745-B5FF-D08641D6C270}"/>
    <dgm:cxn modelId="{85B8A59E-8FA4-4CBB-AD42-AFB55F542956}" type="presOf" srcId="{B0794DC0-0BAA-4ED3-8C94-44E5EC2F6846}" destId="{6DCBDFF9-A13E-4425-A991-CAB0773C78A6}" srcOrd="1" destOrd="0" presId="urn:microsoft.com/office/officeart/2005/8/layout/hierarchy6"/>
    <dgm:cxn modelId="{3F7A15A5-717B-41DB-8826-B0C2F33C9109}" type="presOf" srcId="{E124E5E2-0B39-45D3-91DC-4DDBE8621238}" destId="{712F7C44-A51B-49D5-9DEA-2E09D1F7316E}" srcOrd="0" destOrd="0" presId="urn:microsoft.com/office/officeart/2005/8/layout/hierarchy6"/>
    <dgm:cxn modelId="{86E33FA6-600B-4339-84A3-C37F3CDC166B}" srcId="{59297CFD-08C2-4D71-AFA4-DB525C7621C6}" destId="{1EC0EE5F-5CC0-48F5-AF24-23403D2CE6A8}" srcOrd="0" destOrd="0" parTransId="{0D18C5F9-D436-442E-AE3E-5180E54424FC}" sibTransId="{25810387-DF53-47D3-8B88-1C5B1704D10D}"/>
    <dgm:cxn modelId="{74054FA7-6378-42AD-A2D0-A4002E048F24}" srcId="{5B657FEE-9637-4EC5-8BDD-2D7A43760725}" destId="{E9217B39-9A99-4B75-8371-39D8FC701E59}" srcOrd="1" destOrd="0" parTransId="{21FBA2E9-143D-495B-837B-B79C2D0A8EAC}" sibTransId="{D51E5364-F2C2-48EE-B317-7D2EDC3B7FED}"/>
    <dgm:cxn modelId="{B31DF2B0-D7FC-4591-A991-D71CF45B4EE1}" type="presOf" srcId="{E9217B39-9A99-4B75-8371-39D8FC701E59}" destId="{C4D53FB3-D254-454C-A71C-182AB138C6B4}" srcOrd="0" destOrd="0" presId="urn:microsoft.com/office/officeart/2005/8/layout/hierarchy6"/>
    <dgm:cxn modelId="{A45ECEB5-CDD9-4F92-8C66-E5DBB021936A}" type="presOf" srcId="{64C40D3D-21C2-40B5-9ED3-2F3E405F8DFD}" destId="{2770A6B8-E2DD-4FAB-A041-047CFD21204D}" srcOrd="0" destOrd="0" presId="urn:microsoft.com/office/officeart/2005/8/layout/hierarchy6"/>
    <dgm:cxn modelId="{F82D37BA-FE6D-4CBD-AEE6-FEB6698882C1}" type="presOf" srcId="{DEE6779B-58DE-49DA-90AB-146F6C0F8836}" destId="{1D145385-1F88-497A-AF74-F763650AD7D0}" srcOrd="0" destOrd="0" presId="urn:microsoft.com/office/officeart/2005/8/layout/hierarchy6"/>
    <dgm:cxn modelId="{35E217C0-CF60-4170-ADFE-8A38C60C3FFD}" type="presOf" srcId="{5DDDA3BF-8103-4F6A-9966-97BDE2744BF5}" destId="{E3D2979C-A0F9-4FA6-A482-9FA0BD57CDC6}" srcOrd="0" destOrd="0" presId="urn:microsoft.com/office/officeart/2005/8/layout/hierarchy6"/>
    <dgm:cxn modelId="{F121B4C3-491A-4913-AA1D-96915A177D30}" type="presOf" srcId="{118FB9F0-17BE-412D-8832-E99B1A5F6777}" destId="{FB61B75B-04FF-489E-8E64-53246E6543AE}" srcOrd="0" destOrd="0" presId="urn:microsoft.com/office/officeart/2005/8/layout/hierarchy6"/>
    <dgm:cxn modelId="{F5EA73C6-6637-4002-A3CC-46DFC5CC8E58}" srcId="{612470AB-60B1-4EEF-9270-72776B8DCB20}" destId="{B0794DC0-0BAA-4ED3-8C94-44E5EC2F6846}" srcOrd="2" destOrd="0" parTransId="{4CC9DD15-E60F-46C9-A161-EFC5EDC76010}" sibTransId="{E6978D5B-5714-4C5D-B394-CDBD96212D49}"/>
    <dgm:cxn modelId="{3BE574D1-00A0-4E8D-9CA7-D750D01D9090}" type="presOf" srcId="{8BCF95AA-DECF-43E3-B1DE-7B9D7E1E8F4D}" destId="{F5E5E1E6-7A2A-4B9A-AE6C-19B02EB62CE5}" srcOrd="0" destOrd="0" presId="urn:microsoft.com/office/officeart/2005/8/layout/hierarchy6"/>
    <dgm:cxn modelId="{3A18E3D2-EC0F-4AD0-B5F9-BC74B90F6805}" type="presOf" srcId="{44B520E3-C07C-4F31-9A30-E4B78951D318}" destId="{2C1E07B8-B3D9-41D6-B0BA-150961374BD1}" srcOrd="0" destOrd="0" presId="urn:microsoft.com/office/officeart/2005/8/layout/hierarchy6"/>
    <dgm:cxn modelId="{3C8F78D7-617E-4C1B-8EDA-921F455FBFAC}" srcId="{E9217B39-9A99-4B75-8371-39D8FC701E59}" destId="{44B520E3-C07C-4F31-9A30-E4B78951D318}" srcOrd="0" destOrd="0" parTransId="{A8DACB11-CA00-4BFC-BE75-5A050573F0C4}" sibTransId="{62162CA3-7BFC-4E7B-8F74-C28B900C32C2}"/>
    <dgm:cxn modelId="{BC72D5E0-BDA1-47DA-95C9-8EC8B8010A52}" type="presOf" srcId="{0B7066CB-5F67-4B1B-A9FF-B8566B31933F}" destId="{26A6341E-000D-49D5-93B0-8B9B63345B5F}" srcOrd="1" destOrd="0" presId="urn:microsoft.com/office/officeart/2005/8/layout/hierarchy6"/>
    <dgm:cxn modelId="{6C44F4E9-77ED-4C8C-817E-E0EB046C387C}" srcId="{612470AB-60B1-4EEF-9270-72776B8DCB20}" destId="{E9676637-D385-4D9D-A123-39BB1AF070AA}" srcOrd="3" destOrd="0" parTransId="{9FBCC784-0700-4DB1-A71C-396B763A883F}" sibTransId="{D92D2D94-CEF9-4144-B2FF-2A71230CC119}"/>
    <dgm:cxn modelId="{2794EFF0-9835-4AF5-A83E-168C50FCEF93}" type="presOf" srcId="{21FBA2E9-143D-495B-837B-B79C2D0A8EAC}" destId="{CA313B55-D136-4121-A9DB-68AE8E3A995C}" srcOrd="0" destOrd="0" presId="urn:microsoft.com/office/officeart/2005/8/layout/hierarchy6"/>
    <dgm:cxn modelId="{B22703F1-6AE6-4C77-856B-AFBD92467724}" type="presOf" srcId="{0B7066CB-5F67-4B1B-A9FF-B8566B31933F}" destId="{72AB83B3-860D-4BBF-8C3C-24220B195517}" srcOrd="0" destOrd="0" presId="urn:microsoft.com/office/officeart/2005/8/layout/hierarchy6"/>
    <dgm:cxn modelId="{A56933F8-A76B-42D3-B0D4-C820003F9C1E}" type="presOf" srcId="{E9676637-D385-4D9D-A123-39BB1AF070AA}" destId="{FB13065F-6055-4F55-8CEF-D03ED8BB7192}" srcOrd="0" destOrd="0" presId="urn:microsoft.com/office/officeart/2005/8/layout/hierarchy6"/>
    <dgm:cxn modelId="{E836DEFB-6F3A-45B8-B35D-9535C895A20E}" type="presOf" srcId="{57EADA6F-D577-4350-8B28-99F944F3D245}" destId="{89642899-9513-4188-87D9-F29F3E33614E}" srcOrd="0" destOrd="0" presId="urn:microsoft.com/office/officeart/2005/8/layout/hierarchy6"/>
    <dgm:cxn modelId="{7BB918FC-1CB2-4023-98D4-2426DC747686}" type="presOf" srcId="{59297CFD-08C2-4D71-AFA4-DB525C7621C6}" destId="{0CE8638A-F5AE-452C-857F-CD7933AF2442}" srcOrd="0" destOrd="0" presId="urn:microsoft.com/office/officeart/2005/8/layout/hierarchy6"/>
    <dgm:cxn modelId="{A5B8A7A4-63F1-4D38-A01B-295EDF3F4992}" type="presParOf" srcId="{603812C3-8EB4-47F0-BBF9-EFAE75A410C9}" destId="{DDF3BB73-AE9E-4B2E-9718-0A2962C96A11}" srcOrd="0" destOrd="0" presId="urn:microsoft.com/office/officeart/2005/8/layout/hierarchy6"/>
    <dgm:cxn modelId="{3A436C13-3D57-45A8-9C44-EE7071784DF2}" type="presParOf" srcId="{DDF3BB73-AE9E-4B2E-9718-0A2962C96A11}" destId="{C704BE27-BAEA-4702-BAA9-F3CF40F7527E}" srcOrd="0" destOrd="0" presId="urn:microsoft.com/office/officeart/2005/8/layout/hierarchy6"/>
    <dgm:cxn modelId="{8AE0760F-EDE9-42CD-8D8E-83E8927DD366}" type="presParOf" srcId="{DDF3BB73-AE9E-4B2E-9718-0A2962C96A11}" destId="{6781FDC9-3CA2-4F65-A214-240DBACD6D6D}" srcOrd="1" destOrd="0" presId="urn:microsoft.com/office/officeart/2005/8/layout/hierarchy6"/>
    <dgm:cxn modelId="{8623BE30-2AA3-4504-8D36-CB3E77710DBE}" type="presParOf" srcId="{6781FDC9-3CA2-4F65-A214-240DBACD6D6D}" destId="{D5791006-A647-4092-AA78-7938C1240874}" srcOrd="0" destOrd="0" presId="urn:microsoft.com/office/officeart/2005/8/layout/hierarchy6"/>
    <dgm:cxn modelId="{7A850674-3304-4B5F-B07B-0202B83C9A46}" type="presParOf" srcId="{D5791006-A647-4092-AA78-7938C1240874}" destId="{59232741-C59A-4249-B1B9-45D419CEE6E3}" srcOrd="0" destOrd="0" presId="urn:microsoft.com/office/officeart/2005/8/layout/hierarchy6"/>
    <dgm:cxn modelId="{399275FF-25DE-434E-BCDD-E22F20DB1143}" type="presParOf" srcId="{D5791006-A647-4092-AA78-7938C1240874}" destId="{87245E0F-18B2-4E77-90CC-6D9F2F2C17FF}" srcOrd="1" destOrd="0" presId="urn:microsoft.com/office/officeart/2005/8/layout/hierarchy6"/>
    <dgm:cxn modelId="{7D70BD62-26CB-4BAF-9759-26E119EE05C4}" type="presParOf" srcId="{87245E0F-18B2-4E77-90CC-6D9F2F2C17FF}" destId="{1D145385-1F88-497A-AF74-F763650AD7D0}" srcOrd="0" destOrd="0" presId="urn:microsoft.com/office/officeart/2005/8/layout/hierarchy6"/>
    <dgm:cxn modelId="{062566C0-9A82-4752-8A09-989D1B480A95}" type="presParOf" srcId="{87245E0F-18B2-4E77-90CC-6D9F2F2C17FF}" destId="{300A5A8C-7818-4A60-AF25-0D369B52EB08}" srcOrd="1" destOrd="0" presId="urn:microsoft.com/office/officeart/2005/8/layout/hierarchy6"/>
    <dgm:cxn modelId="{DFED1AE6-6D03-46C9-BA1F-27FFAD5DA9A8}" type="presParOf" srcId="{300A5A8C-7818-4A60-AF25-0D369B52EB08}" destId="{0CE8638A-F5AE-452C-857F-CD7933AF2442}" srcOrd="0" destOrd="0" presId="urn:microsoft.com/office/officeart/2005/8/layout/hierarchy6"/>
    <dgm:cxn modelId="{788936A2-965D-4691-9384-992920501E80}" type="presParOf" srcId="{300A5A8C-7818-4A60-AF25-0D369B52EB08}" destId="{D9642FFB-42F8-4C2E-AEE8-9126560C781A}" srcOrd="1" destOrd="0" presId="urn:microsoft.com/office/officeart/2005/8/layout/hierarchy6"/>
    <dgm:cxn modelId="{B86C011A-F061-41DC-8C3B-E40653450513}" type="presParOf" srcId="{D9642FFB-42F8-4C2E-AEE8-9126560C781A}" destId="{F2AC1EBE-13C8-4178-857D-A83F2BBEB844}" srcOrd="0" destOrd="0" presId="urn:microsoft.com/office/officeart/2005/8/layout/hierarchy6"/>
    <dgm:cxn modelId="{928C9D8B-F998-4841-A088-8CE92D43E514}" type="presParOf" srcId="{D9642FFB-42F8-4C2E-AEE8-9126560C781A}" destId="{1D61438F-3D12-4F16-9837-CAAE49C5BDFC}" srcOrd="1" destOrd="0" presId="urn:microsoft.com/office/officeart/2005/8/layout/hierarchy6"/>
    <dgm:cxn modelId="{8EF276DC-2851-4D83-BA3B-9045EA9D5D84}" type="presParOf" srcId="{1D61438F-3D12-4F16-9837-CAAE49C5BDFC}" destId="{F2A4D85E-083B-40F2-AAFA-63968E798AC7}" srcOrd="0" destOrd="0" presId="urn:microsoft.com/office/officeart/2005/8/layout/hierarchy6"/>
    <dgm:cxn modelId="{CE6054FF-85B2-4E0A-BF67-662CCFFA97A2}" type="presParOf" srcId="{1D61438F-3D12-4F16-9837-CAAE49C5BDFC}" destId="{7E46106A-0D49-4109-8DE1-0C84ABD77553}" srcOrd="1" destOrd="0" presId="urn:microsoft.com/office/officeart/2005/8/layout/hierarchy6"/>
    <dgm:cxn modelId="{4EECF98D-83DB-496A-9978-77C0CFEDF0CB}" type="presParOf" srcId="{7E46106A-0D49-4109-8DE1-0C84ABD77553}" destId="{89642899-9513-4188-87D9-F29F3E33614E}" srcOrd="0" destOrd="0" presId="urn:microsoft.com/office/officeart/2005/8/layout/hierarchy6"/>
    <dgm:cxn modelId="{B16F0951-C3BE-45E4-BC01-80F098638600}" type="presParOf" srcId="{7E46106A-0D49-4109-8DE1-0C84ABD77553}" destId="{4D69CF24-84A4-45F4-8381-6AB19FE3E8C0}" srcOrd="1" destOrd="0" presId="urn:microsoft.com/office/officeart/2005/8/layout/hierarchy6"/>
    <dgm:cxn modelId="{98265B36-4EB7-4C55-A495-3A14815833F8}" type="presParOf" srcId="{4D69CF24-84A4-45F4-8381-6AB19FE3E8C0}" destId="{E3D2979C-A0F9-4FA6-A482-9FA0BD57CDC6}" srcOrd="0" destOrd="0" presId="urn:microsoft.com/office/officeart/2005/8/layout/hierarchy6"/>
    <dgm:cxn modelId="{247593A0-7E9B-4465-8D81-8890EA6F8D8B}" type="presParOf" srcId="{4D69CF24-84A4-45F4-8381-6AB19FE3E8C0}" destId="{D4C9639D-FB0F-4A09-8BFE-A2CC51E5DF94}" srcOrd="1" destOrd="0" presId="urn:microsoft.com/office/officeart/2005/8/layout/hierarchy6"/>
    <dgm:cxn modelId="{CCFFCFB1-36E3-41BF-9C43-98B3CB6B2A69}" type="presParOf" srcId="{7E46106A-0D49-4109-8DE1-0C84ABD77553}" destId="{A65295B5-5B7E-47E2-829B-684FAA8B2D33}" srcOrd="2" destOrd="0" presId="urn:microsoft.com/office/officeart/2005/8/layout/hierarchy6"/>
    <dgm:cxn modelId="{2658430A-5D1A-4783-B208-B2348496DBB7}" type="presParOf" srcId="{7E46106A-0D49-4109-8DE1-0C84ABD77553}" destId="{967B5C1C-2AC6-4B9E-9992-D3DC5F15E36E}" srcOrd="3" destOrd="0" presId="urn:microsoft.com/office/officeart/2005/8/layout/hierarchy6"/>
    <dgm:cxn modelId="{3D5364FD-0EA0-4C9C-8E3F-3CC78B779587}" type="presParOf" srcId="{967B5C1C-2AC6-4B9E-9992-D3DC5F15E36E}" destId="{712F7C44-A51B-49D5-9DEA-2E09D1F7316E}" srcOrd="0" destOrd="0" presId="urn:microsoft.com/office/officeart/2005/8/layout/hierarchy6"/>
    <dgm:cxn modelId="{F96E2AA4-BBA9-48BC-BD3A-CC04DC412B55}" type="presParOf" srcId="{967B5C1C-2AC6-4B9E-9992-D3DC5F15E36E}" destId="{05271C48-0C84-494C-9028-E0BB9D4BAC36}" srcOrd="1" destOrd="0" presId="urn:microsoft.com/office/officeart/2005/8/layout/hierarchy6"/>
    <dgm:cxn modelId="{06C2E2D7-8829-4BDF-A9EB-86967C1CA2BA}" type="presParOf" srcId="{7E46106A-0D49-4109-8DE1-0C84ABD77553}" destId="{08DDC244-9EA9-4D4F-A735-19DBEBF2D344}" srcOrd="4" destOrd="0" presId="urn:microsoft.com/office/officeart/2005/8/layout/hierarchy6"/>
    <dgm:cxn modelId="{6BC774EE-41AA-4D25-8AE3-984FFCFA48CF}" type="presParOf" srcId="{7E46106A-0D49-4109-8DE1-0C84ABD77553}" destId="{5B3D664B-5B7C-4BCC-BECC-3D1AD357E812}" srcOrd="5" destOrd="0" presId="urn:microsoft.com/office/officeart/2005/8/layout/hierarchy6"/>
    <dgm:cxn modelId="{5F04F324-2D7C-4F0F-8C27-1F50CE6B1299}" type="presParOf" srcId="{5B3D664B-5B7C-4BCC-BECC-3D1AD357E812}" destId="{1E47FA6F-A46D-4C99-BFBA-6445592C9C51}" srcOrd="0" destOrd="0" presId="urn:microsoft.com/office/officeart/2005/8/layout/hierarchy6"/>
    <dgm:cxn modelId="{1D420D99-3E11-4AB2-95A7-C8954791AA47}" type="presParOf" srcId="{5B3D664B-5B7C-4BCC-BECC-3D1AD357E812}" destId="{4A7D3EBC-68F0-4562-A29A-463D8EF9CC15}" srcOrd="1" destOrd="0" presId="urn:microsoft.com/office/officeart/2005/8/layout/hierarchy6"/>
    <dgm:cxn modelId="{ECEDB696-A2CB-4FD0-B961-3EDC6B744237}" type="presParOf" srcId="{D9642FFB-42F8-4C2E-AEE8-9126560C781A}" destId="{6FD17F6B-D7E6-4BFD-A992-4A5A2B792A7D}" srcOrd="2" destOrd="0" presId="urn:microsoft.com/office/officeart/2005/8/layout/hierarchy6"/>
    <dgm:cxn modelId="{91C4190F-EE17-4FB4-BBDF-B935BE2A523B}" type="presParOf" srcId="{D9642FFB-42F8-4C2E-AEE8-9126560C781A}" destId="{FE1F75BF-76B6-4429-BEDD-4E637283DD8A}" srcOrd="3" destOrd="0" presId="urn:microsoft.com/office/officeart/2005/8/layout/hierarchy6"/>
    <dgm:cxn modelId="{D7FBE20D-7E06-40C6-9766-7EBB7C66D95F}" type="presParOf" srcId="{FE1F75BF-76B6-4429-BEDD-4E637283DD8A}" destId="{94FA5FFF-A006-4B29-848E-AD7DE1678DDA}" srcOrd="0" destOrd="0" presId="urn:microsoft.com/office/officeart/2005/8/layout/hierarchy6"/>
    <dgm:cxn modelId="{DFAECB14-6D2B-4D57-AC6F-7EE320AB6D4C}" type="presParOf" srcId="{FE1F75BF-76B6-4429-BEDD-4E637283DD8A}" destId="{0DD1AD28-3F4D-4D8D-8588-96A1CAA2BD93}" srcOrd="1" destOrd="0" presId="urn:microsoft.com/office/officeart/2005/8/layout/hierarchy6"/>
    <dgm:cxn modelId="{B8FA3C7D-E100-4A0A-90CC-B269D75C5DC9}" type="presParOf" srcId="{0DD1AD28-3F4D-4D8D-8588-96A1CAA2BD93}" destId="{07900C90-4DE4-4A4E-8EEC-1A7A4754C917}" srcOrd="0" destOrd="0" presId="urn:microsoft.com/office/officeart/2005/8/layout/hierarchy6"/>
    <dgm:cxn modelId="{A9B9174F-4FE6-4DAF-97F3-BD8B3AD83C4B}" type="presParOf" srcId="{0DD1AD28-3F4D-4D8D-8588-96A1CAA2BD93}" destId="{419CDEEB-862D-46B0-8C1D-82C577D905D3}" srcOrd="1" destOrd="0" presId="urn:microsoft.com/office/officeart/2005/8/layout/hierarchy6"/>
    <dgm:cxn modelId="{102BECF0-33B5-4663-94CD-6E8AC267D737}" type="presParOf" srcId="{419CDEEB-862D-46B0-8C1D-82C577D905D3}" destId="{2770A6B8-E2DD-4FAB-A041-047CFD21204D}" srcOrd="0" destOrd="0" presId="urn:microsoft.com/office/officeart/2005/8/layout/hierarchy6"/>
    <dgm:cxn modelId="{10023A0B-7E76-46D8-B468-70D9F6187536}" type="presParOf" srcId="{419CDEEB-862D-46B0-8C1D-82C577D905D3}" destId="{5653945D-4128-4137-ABD4-62713E65FF14}" srcOrd="1" destOrd="0" presId="urn:microsoft.com/office/officeart/2005/8/layout/hierarchy6"/>
    <dgm:cxn modelId="{4B533416-521A-4C0F-8FF4-63116BCBCE43}" type="presParOf" srcId="{87245E0F-18B2-4E77-90CC-6D9F2F2C17FF}" destId="{CA313B55-D136-4121-A9DB-68AE8E3A995C}" srcOrd="2" destOrd="0" presId="urn:microsoft.com/office/officeart/2005/8/layout/hierarchy6"/>
    <dgm:cxn modelId="{F8C6B41A-9A54-407E-9128-C37525B36A2E}" type="presParOf" srcId="{87245E0F-18B2-4E77-90CC-6D9F2F2C17FF}" destId="{CE52FA25-D98C-4F0C-9762-1D871C4040B1}" srcOrd="3" destOrd="0" presId="urn:microsoft.com/office/officeart/2005/8/layout/hierarchy6"/>
    <dgm:cxn modelId="{5E1F863F-0C4B-422B-8FDB-635AC402D6B3}" type="presParOf" srcId="{CE52FA25-D98C-4F0C-9762-1D871C4040B1}" destId="{C4D53FB3-D254-454C-A71C-182AB138C6B4}" srcOrd="0" destOrd="0" presId="urn:microsoft.com/office/officeart/2005/8/layout/hierarchy6"/>
    <dgm:cxn modelId="{860CFAF0-21E2-4E24-8E33-5D53401E9AA8}" type="presParOf" srcId="{CE52FA25-D98C-4F0C-9762-1D871C4040B1}" destId="{E8E7A627-E9C2-4706-8A0C-6EF172100909}" srcOrd="1" destOrd="0" presId="urn:microsoft.com/office/officeart/2005/8/layout/hierarchy6"/>
    <dgm:cxn modelId="{5075C6DA-B410-4C84-99FA-6C74E01671C3}" type="presParOf" srcId="{E8E7A627-E9C2-4706-8A0C-6EF172100909}" destId="{42B2ECCF-FBF5-472C-A4CF-CED154BC3493}" srcOrd="0" destOrd="0" presId="urn:microsoft.com/office/officeart/2005/8/layout/hierarchy6"/>
    <dgm:cxn modelId="{9715B55E-82D9-4FEB-B957-1E125E6F5115}" type="presParOf" srcId="{E8E7A627-E9C2-4706-8A0C-6EF172100909}" destId="{CA15103A-0ED3-4409-A97D-3313C38EF0FF}" srcOrd="1" destOrd="0" presId="urn:microsoft.com/office/officeart/2005/8/layout/hierarchy6"/>
    <dgm:cxn modelId="{48B3E30D-CEE0-4D92-A274-2BEE63744208}" type="presParOf" srcId="{CA15103A-0ED3-4409-A97D-3313C38EF0FF}" destId="{2C1E07B8-B3D9-41D6-B0BA-150961374BD1}" srcOrd="0" destOrd="0" presId="urn:microsoft.com/office/officeart/2005/8/layout/hierarchy6"/>
    <dgm:cxn modelId="{F2BCFC61-7DBE-4209-9110-B05607190511}" type="presParOf" srcId="{CA15103A-0ED3-4409-A97D-3313C38EF0FF}" destId="{F87C6F00-E9CC-46B8-99B7-13C435958076}" srcOrd="1" destOrd="0" presId="urn:microsoft.com/office/officeart/2005/8/layout/hierarchy6"/>
    <dgm:cxn modelId="{9B7231F4-DAEE-4A8E-BC22-4BE6D92D766C}" type="presParOf" srcId="{F87C6F00-E9CC-46B8-99B7-13C435958076}" destId="{FB61B75B-04FF-489E-8E64-53246E6543AE}" srcOrd="0" destOrd="0" presId="urn:microsoft.com/office/officeart/2005/8/layout/hierarchy6"/>
    <dgm:cxn modelId="{8F1EF4C4-D692-4D96-A01B-F0AC31CA6D41}" type="presParOf" srcId="{F87C6F00-E9CC-46B8-99B7-13C435958076}" destId="{6C9AFEE9-97FB-442B-B1E8-15400E10D058}" srcOrd="1" destOrd="0" presId="urn:microsoft.com/office/officeart/2005/8/layout/hierarchy6"/>
    <dgm:cxn modelId="{A75BC366-9029-4416-89A7-3B5DCC6730D7}" type="presParOf" srcId="{6C9AFEE9-97FB-442B-B1E8-15400E10D058}" destId="{F5E5E1E6-7A2A-4B9A-AE6C-19B02EB62CE5}" srcOrd="0" destOrd="0" presId="urn:microsoft.com/office/officeart/2005/8/layout/hierarchy6"/>
    <dgm:cxn modelId="{703C24D8-205B-4E98-B0E5-2FE9C47A1E08}" type="presParOf" srcId="{6C9AFEE9-97FB-442B-B1E8-15400E10D058}" destId="{DF81495F-BEFA-44E2-98CA-B0472B7158C6}" srcOrd="1" destOrd="0" presId="urn:microsoft.com/office/officeart/2005/8/layout/hierarchy6"/>
    <dgm:cxn modelId="{A5C6566C-59C9-4818-B9D8-E27F49A60844}" type="presParOf" srcId="{603812C3-8EB4-47F0-BBF9-EFAE75A410C9}" destId="{6FDB846A-4E2D-4762-8FA3-1CCCF095069E}" srcOrd="1" destOrd="0" presId="urn:microsoft.com/office/officeart/2005/8/layout/hierarchy6"/>
    <dgm:cxn modelId="{716D4387-B930-4E79-B4E5-6CE7A7FAA4EC}" type="presParOf" srcId="{6FDB846A-4E2D-4762-8FA3-1CCCF095069E}" destId="{5D6288DF-BD2A-4AFF-8758-78EF9A1DB7F9}" srcOrd="0" destOrd="0" presId="urn:microsoft.com/office/officeart/2005/8/layout/hierarchy6"/>
    <dgm:cxn modelId="{5B821167-4F01-4B86-80B8-0051156C0204}" type="presParOf" srcId="{5D6288DF-BD2A-4AFF-8758-78EF9A1DB7F9}" destId="{65C053CE-D649-4E77-86BB-2775A38A41DA}" srcOrd="0" destOrd="0" presId="urn:microsoft.com/office/officeart/2005/8/layout/hierarchy6"/>
    <dgm:cxn modelId="{17A0F15C-D147-4BA4-B0B0-D58F4F0965A2}" type="presParOf" srcId="{5D6288DF-BD2A-4AFF-8758-78EF9A1DB7F9}" destId="{50BB343D-A95C-42E3-AAD2-52369E653421}" srcOrd="1" destOrd="0" presId="urn:microsoft.com/office/officeart/2005/8/layout/hierarchy6"/>
    <dgm:cxn modelId="{7F61B75B-3A53-410A-9495-B8DED746A345}" type="presParOf" srcId="{6FDB846A-4E2D-4762-8FA3-1CCCF095069E}" destId="{00F3E75C-DF3C-4CF8-9E79-1153E16BC87C}" srcOrd="1" destOrd="0" presId="urn:microsoft.com/office/officeart/2005/8/layout/hierarchy6"/>
    <dgm:cxn modelId="{17D5683B-8830-4492-BE66-AFEA426C8154}" type="presParOf" srcId="{00F3E75C-DF3C-4CF8-9E79-1153E16BC87C}" destId="{E02BA439-F7BC-4CB6-9C07-5B9AD892F475}" srcOrd="0" destOrd="0" presId="urn:microsoft.com/office/officeart/2005/8/layout/hierarchy6"/>
    <dgm:cxn modelId="{FCEFDB2B-9084-415A-9B68-21C3E9BC46A9}" type="presParOf" srcId="{6FDB846A-4E2D-4762-8FA3-1CCCF095069E}" destId="{F6CDA466-7671-4AE7-841E-CBE5086E26E6}" srcOrd="2" destOrd="0" presId="urn:microsoft.com/office/officeart/2005/8/layout/hierarchy6"/>
    <dgm:cxn modelId="{7D2526EA-FF62-44E5-9622-1BA8742B7423}" type="presParOf" srcId="{F6CDA466-7671-4AE7-841E-CBE5086E26E6}" destId="{82C2C80B-93AE-4C64-A88E-2ED9A600B17A}" srcOrd="0" destOrd="0" presId="urn:microsoft.com/office/officeart/2005/8/layout/hierarchy6"/>
    <dgm:cxn modelId="{207BB72C-C3DE-496A-8CBF-083F4D573D6F}" type="presParOf" srcId="{F6CDA466-7671-4AE7-841E-CBE5086E26E6}" destId="{6DCBDFF9-A13E-4425-A991-CAB0773C78A6}" srcOrd="1" destOrd="0" presId="urn:microsoft.com/office/officeart/2005/8/layout/hierarchy6"/>
    <dgm:cxn modelId="{D7007AB3-7F63-4BE2-B6BE-56E77797415A}" type="presParOf" srcId="{6FDB846A-4E2D-4762-8FA3-1CCCF095069E}" destId="{DF82A4C6-BD60-45E8-9EFD-FE0FC8087056}" srcOrd="3" destOrd="0" presId="urn:microsoft.com/office/officeart/2005/8/layout/hierarchy6"/>
    <dgm:cxn modelId="{BFB46094-1090-4F4F-BC37-7B17FA19DBFD}" type="presParOf" srcId="{DF82A4C6-BD60-45E8-9EFD-FE0FC8087056}" destId="{47805B76-8491-4427-A169-595D909FBB1F}" srcOrd="0" destOrd="0" presId="urn:microsoft.com/office/officeart/2005/8/layout/hierarchy6"/>
    <dgm:cxn modelId="{385E6D37-6C47-4122-8518-C9446FDEAAD1}" type="presParOf" srcId="{6FDB846A-4E2D-4762-8FA3-1CCCF095069E}" destId="{677525BB-7CAE-43CE-B10D-B281E3A1488F}" srcOrd="4" destOrd="0" presId="urn:microsoft.com/office/officeart/2005/8/layout/hierarchy6"/>
    <dgm:cxn modelId="{DE04F5DA-A7C4-4AE2-9EAF-D99C2E9ABFD8}" type="presParOf" srcId="{677525BB-7CAE-43CE-B10D-B281E3A1488F}" destId="{FB13065F-6055-4F55-8CEF-D03ED8BB7192}" srcOrd="0" destOrd="0" presId="urn:microsoft.com/office/officeart/2005/8/layout/hierarchy6"/>
    <dgm:cxn modelId="{5FE4643D-D643-4C69-AFED-85F84673A464}" type="presParOf" srcId="{677525BB-7CAE-43CE-B10D-B281E3A1488F}" destId="{DBAF485B-70D2-442E-B257-07ED11443EED}" srcOrd="1" destOrd="0" presId="urn:microsoft.com/office/officeart/2005/8/layout/hierarchy6"/>
    <dgm:cxn modelId="{0219D2DA-D4AA-4DF9-8023-33405317361B}" type="presParOf" srcId="{6FDB846A-4E2D-4762-8FA3-1CCCF095069E}" destId="{AAA7D9B0-1445-484C-8466-D9B72A57F8B1}" srcOrd="5" destOrd="0" presId="urn:microsoft.com/office/officeart/2005/8/layout/hierarchy6"/>
    <dgm:cxn modelId="{E006A55A-9160-4C0C-B530-DFE0515D1C12}" type="presParOf" srcId="{AAA7D9B0-1445-484C-8466-D9B72A57F8B1}" destId="{A2DEB144-7688-4C75-8E7B-81AC6A9BEF37}" srcOrd="0" destOrd="0" presId="urn:microsoft.com/office/officeart/2005/8/layout/hierarchy6"/>
    <dgm:cxn modelId="{D286C64E-EA3B-47C8-BF11-2297082BAA8C}" type="presParOf" srcId="{6FDB846A-4E2D-4762-8FA3-1CCCF095069E}" destId="{913BCF6F-F9D5-467B-B7F4-ECC20EB9BB82}" srcOrd="6" destOrd="0" presId="urn:microsoft.com/office/officeart/2005/8/layout/hierarchy6"/>
    <dgm:cxn modelId="{6F8FC438-45B9-405F-BD39-97D685468FF2}" type="presParOf" srcId="{913BCF6F-F9D5-467B-B7F4-ECC20EB9BB82}" destId="{72AB83B3-860D-4BBF-8C3C-24220B195517}" srcOrd="0" destOrd="0" presId="urn:microsoft.com/office/officeart/2005/8/layout/hierarchy6"/>
    <dgm:cxn modelId="{E3341AFA-6887-473D-8A11-588500AAD76E}" type="presParOf" srcId="{913BCF6F-F9D5-467B-B7F4-ECC20EB9BB82}" destId="{26A6341E-000D-49D5-93B0-8B9B63345B5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2470AB-60B1-4EEF-9270-72776B8DCB20}"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GB"/>
        </a:p>
      </dgm:t>
    </dgm:pt>
    <dgm:pt modelId="{5B657FEE-9637-4EC5-8BDD-2D7A43760725}">
      <dgm:prSet phldrT="[Text]"/>
      <dgm:spPr/>
      <dgm:t>
        <a:bodyPr/>
        <a:lstStyle/>
        <a:p>
          <a:r>
            <a:rPr lang="en-GB" dirty="0"/>
            <a:t>Enterprise Agreement</a:t>
          </a:r>
        </a:p>
      </dgm:t>
    </dgm:pt>
    <dgm:pt modelId="{22567F4D-B030-4B7F-BC77-8A67A4A5712F}" type="parTrans" cxnId="{79DFF43A-343C-4D37-A78E-77F2CB4F363C}">
      <dgm:prSet/>
      <dgm:spPr/>
      <dgm:t>
        <a:bodyPr/>
        <a:lstStyle/>
        <a:p>
          <a:endParaRPr lang="en-GB"/>
        </a:p>
      </dgm:t>
    </dgm:pt>
    <dgm:pt modelId="{A45212F3-499B-49EB-A760-1AAA2FC659FD}" type="sibTrans" cxnId="{79DFF43A-343C-4D37-A78E-77F2CB4F363C}">
      <dgm:prSet/>
      <dgm:spPr/>
      <dgm:t>
        <a:bodyPr/>
        <a:lstStyle/>
        <a:p>
          <a:endParaRPr lang="en-GB"/>
        </a:p>
      </dgm:t>
    </dgm:pt>
    <dgm:pt modelId="{59297CFD-08C2-4D71-AFA4-DB525C7621C6}">
      <dgm:prSet phldrT="[Text]"/>
      <dgm:spPr/>
      <dgm:t>
        <a:bodyPr/>
        <a:lstStyle/>
        <a:p>
          <a:r>
            <a:rPr lang="en-GB" dirty="0" err="1"/>
            <a:t>Fabricam</a:t>
          </a:r>
          <a:endParaRPr lang="en-GB" dirty="0"/>
        </a:p>
      </dgm:t>
    </dgm:pt>
    <dgm:pt modelId="{DEE6779B-58DE-49DA-90AB-146F6C0F8836}" type="parTrans" cxnId="{C1EA9165-44F0-4431-B1C5-D39C87AC9903}">
      <dgm:prSet/>
      <dgm:spPr/>
      <dgm:t>
        <a:bodyPr/>
        <a:lstStyle/>
        <a:p>
          <a:endParaRPr lang="en-GB"/>
        </a:p>
      </dgm:t>
    </dgm:pt>
    <dgm:pt modelId="{92417E1C-BA10-46D3-A7F1-4470F6C8D4DF}" type="sibTrans" cxnId="{C1EA9165-44F0-4431-B1C5-D39C87AC9903}">
      <dgm:prSet/>
      <dgm:spPr/>
      <dgm:t>
        <a:bodyPr/>
        <a:lstStyle/>
        <a:p>
          <a:endParaRPr lang="en-GB"/>
        </a:p>
      </dgm:t>
    </dgm:pt>
    <dgm:pt modelId="{1EC0EE5F-5CC0-48F5-AF24-23403D2CE6A8}">
      <dgm:prSet phldrT="[Text]"/>
      <dgm:spPr/>
      <dgm:t>
        <a:bodyPr/>
        <a:lstStyle/>
        <a:p>
          <a:r>
            <a:rPr lang="en-GB" dirty="0"/>
            <a:t>IT</a:t>
          </a:r>
        </a:p>
      </dgm:t>
    </dgm:pt>
    <dgm:pt modelId="{0D18C5F9-D436-442E-AE3E-5180E54424FC}" type="parTrans" cxnId="{86E33FA6-600B-4339-84A3-C37F3CDC166B}">
      <dgm:prSet/>
      <dgm:spPr/>
      <dgm:t>
        <a:bodyPr/>
        <a:lstStyle/>
        <a:p>
          <a:endParaRPr lang="en-GB"/>
        </a:p>
      </dgm:t>
    </dgm:pt>
    <dgm:pt modelId="{25810387-DF53-47D3-8B88-1C5B1704D10D}" type="sibTrans" cxnId="{86E33FA6-600B-4339-84A3-C37F3CDC166B}">
      <dgm:prSet/>
      <dgm:spPr/>
      <dgm:t>
        <a:bodyPr/>
        <a:lstStyle/>
        <a:p>
          <a:endParaRPr lang="en-GB"/>
        </a:p>
      </dgm:t>
    </dgm:pt>
    <dgm:pt modelId="{A50443FD-F41E-4AE9-83EF-6CFA7E2F85BE}">
      <dgm:prSet phldrT="[Text]"/>
      <dgm:spPr/>
      <dgm:t>
        <a:bodyPr/>
        <a:lstStyle/>
        <a:p>
          <a:r>
            <a:rPr lang="en-GB" dirty="0"/>
            <a:t>Research</a:t>
          </a:r>
        </a:p>
      </dgm:t>
    </dgm:pt>
    <dgm:pt modelId="{C348B94B-46AC-4A68-9414-2605AA9CE8D2}" type="parTrans" cxnId="{1186F516-4123-4FEC-B544-71A263FC6E9B}">
      <dgm:prSet/>
      <dgm:spPr/>
      <dgm:t>
        <a:bodyPr/>
        <a:lstStyle/>
        <a:p>
          <a:endParaRPr lang="en-GB"/>
        </a:p>
      </dgm:t>
    </dgm:pt>
    <dgm:pt modelId="{E6B6BC19-864B-4F9C-929E-8FA4861BBE99}" type="sibTrans" cxnId="{1186F516-4123-4FEC-B544-71A263FC6E9B}">
      <dgm:prSet/>
      <dgm:spPr/>
      <dgm:t>
        <a:bodyPr/>
        <a:lstStyle/>
        <a:p>
          <a:endParaRPr lang="en-GB"/>
        </a:p>
      </dgm:t>
    </dgm:pt>
    <dgm:pt modelId="{E9217B39-9A99-4B75-8371-39D8FC701E59}">
      <dgm:prSet phldrT="[Text]"/>
      <dgm:spPr/>
      <dgm:t>
        <a:bodyPr/>
        <a:lstStyle/>
        <a:p>
          <a:r>
            <a:rPr lang="en-GB" dirty="0"/>
            <a:t>Contoso</a:t>
          </a:r>
        </a:p>
      </dgm:t>
    </dgm:pt>
    <dgm:pt modelId="{21FBA2E9-143D-495B-837B-B79C2D0A8EAC}" type="parTrans" cxnId="{74054FA7-6378-42AD-A2D0-A4002E048F24}">
      <dgm:prSet/>
      <dgm:spPr/>
      <dgm:t>
        <a:bodyPr/>
        <a:lstStyle/>
        <a:p>
          <a:endParaRPr lang="en-GB"/>
        </a:p>
      </dgm:t>
    </dgm:pt>
    <dgm:pt modelId="{D51E5364-F2C2-48EE-B317-7D2EDC3B7FED}" type="sibTrans" cxnId="{74054FA7-6378-42AD-A2D0-A4002E048F24}">
      <dgm:prSet/>
      <dgm:spPr/>
      <dgm:t>
        <a:bodyPr/>
        <a:lstStyle/>
        <a:p>
          <a:endParaRPr lang="en-GB"/>
        </a:p>
      </dgm:t>
    </dgm:pt>
    <dgm:pt modelId="{44B520E3-C07C-4F31-9A30-E4B78951D318}">
      <dgm:prSet phldrT="[Text]"/>
      <dgm:spPr/>
      <dgm:t>
        <a:bodyPr/>
        <a:lstStyle/>
        <a:p>
          <a:r>
            <a:rPr lang="en-GB" dirty="0"/>
            <a:t>IT</a:t>
          </a:r>
        </a:p>
      </dgm:t>
    </dgm:pt>
    <dgm:pt modelId="{A8DACB11-CA00-4BFC-BE75-5A050573F0C4}" type="parTrans" cxnId="{3C8F78D7-617E-4C1B-8EDA-921F455FBFAC}">
      <dgm:prSet/>
      <dgm:spPr/>
      <dgm:t>
        <a:bodyPr/>
        <a:lstStyle/>
        <a:p>
          <a:endParaRPr lang="en-GB"/>
        </a:p>
      </dgm:t>
    </dgm:pt>
    <dgm:pt modelId="{62162CA3-7BFC-4E7B-8F74-C28B900C32C2}" type="sibTrans" cxnId="{3C8F78D7-617E-4C1B-8EDA-921F455FBFAC}">
      <dgm:prSet/>
      <dgm:spPr/>
      <dgm:t>
        <a:bodyPr/>
        <a:lstStyle/>
        <a:p>
          <a:endParaRPr lang="en-GB"/>
        </a:p>
      </dgm:t>
    </dgm:pt>
    <dgm:pt modelId="{ECBAA92C-8369-4BBB-AAC9-A87ABF985A5F}">
      <dgm:prSet phldrT="[Text]"/>
      <dgm:spPr/>
      <dgm:t>
        <a:bodyPr/>
        <a:lstStyle/>
        <a:p>
          <a:r>
            <a:rPr lang="en-GB" dirty="0"/>
            <a:t>EA Portal</a:t>
          </a:r>
        </a:p>
      </dgm:t>
    </dgm:pt>
    <dgm:pt modelId="{23E67853-D177-4C1C-B4EF-3607F5866506}" type="parTrans" cxnId="{0D841E8C-3CB5-4885-8B3C-EFCBA682746E}">
      <dgm:prSet/>
      <dgm:spPr/>
      <dgm:t>
        <a:bodyPr/>
        <a:lstStyle/>
        <a:p>
          <a:endParaRPr lang="en-GB"/>
        </a:p>
      </dgm:t>
    </dgm:pt>
    <dgm:pt modelId="{6E00A998-0167-45FA-BFCE-13337B10991E}" type="sibTrans" cxnId="{0D841E8C-3CB5-4885-8B3C-EFCBA682746E}">
      <dgm:prSet/>
      <dgm:spPr/>
      <dgm:t>
        <a:bodyPr/>
        <a:lstStyle/>
        <a:p>
          <a:endParaRPr lang="en-GB"/>
        </a:p>
      </dgm:t>
    </dgm:pt>
    <dgm:pt modelId="{B0794DC0-0BAA-4ED3-8C94-44E5EC2F6846}">
      <dgm:prSet phldrT="[Text]"/>
      <dgm:spPr/>
      <dgm:t>
        <a:bodyPr/>
        <a:lstStyle/>
        <a:p>
          <a:r>
            <a:rPr lang="en-GB" dirty="0"/>
            <a:t>Invoicing</a:t>
          </a:r>
        </a:p>
      </dgm:t>
    </dgm:pt>
    <dgm:pt modelId="{4CC9DD15-E60F-46C9-A161-EFC5EDC76010}" type="parTrans" cxnId="{F5EA73C6-6637-4002-A3CC-46DFC5CC8E58}">
      <dgm:prSet/>
      <dgm:spPr/>
      <dgm:t>
        <a:bodyPr/>
        <a:lstStyle/>
        <a:p>
          <a:endParaRPr lang="en-GB"/>
        </a:p>
      </dgm:t>
    </dgm:pt>
    <dgm:pt modelId="{E6978D5B-5714-4C5D-B394-CDBD96212D49}" type="sibTrans" cxnId="{F5EA73C6-6637-4002-A3CC-46DFC5CC8E58}">
      <dgm:prSet/>
      <dgm:spPr/>
      <dgm:t>
        <a:bodyPr/>
        <a:lstStyle/>
        <a:p>
          <a:endParaRPr lang="en-GB"/>
        </a:p>
      </dgm:t>
    </dgm:pt>
    <dgm:pt modelId="{E9676637-D385-4D9D-A123-39BB1AF070AA}">
      <dgm:prSet phldrT="[Text]"/>
      <dgm:spPr/>
      <dgm:t>
        <a:bodyPr/>
        <a:lstStyle/>
        <a:p>
          <a:r>
            <a:rPr lang="en-GB" dirty="0"/>
            <a:t>Accounts</a:t>
          </a:r>
        </a:p>
      </dgm:t>
    </dgm:pt>
    <dgm:pt modelId="{9FBCC784-0700-4DB1-A71C-396B763A883F}" type="parTrans" cxnId="{6C44F4E9-77ED-4C8C-817E-E0EB046C387C}">
      <dgm:prSet/>
      <dgm:spPr/>
      <dgm:t>
        <a:bodyPr/>
        <a:lstStyle/>
        <a:p>
          <a:endParaRPr lang="en-GB"/>
        </a:p>
      </dgm:t>
    </dgm:pt>
    <dgm:pt modelId="{D92D2D94-CEF9-4144-B2FF-2A71230CC119}" type="sibTrans" cxnId="{6C44F4E9-77ED-4C8C-817E-E0EB046C387C}">
      <dgm:prSet/>
      <dgm:spPr/>
      <dgm:t>
        <a:bodyPr/>
        <a:lstStyle/>
        <a:p>
          <a:endParaRPr lang="en-GB"/>
        </a:p>
      </dgm:t>
    </dgm:pt>
    <dgm:pt modelId="{0B7066CB-5F67-4B1B-A9FF-B8566B31933F}">
      <dgm:prSet phldrT="[Text]"/>
      <dgm:spPr/>
      <dgm:t>
        <a:bodyPr/>
        <a:lstStyle/>
        <a:p>
          <a:r>
            <a:rPr lang="en-GB" dirty="0"/>
            <a:t>Subscriptions</a:t>
          </a:r>
        </a:p>
      </dgm:t>
    </dgm:pt>
    <dgm:pt modelId="{3AE6AF05-D862-4BB3-ACF9-AAAE29D90474}" type="parTrans" cxnId="{8FE7A99B-2603-4268-A3E9-EB42301637CE}">
      <dgm:prSet/>
      <dgm:spPr/>
      <dgm:t>
        <a:bodyPr/>
        <a:lstStyle/>
        <a:p>
          <a:endParaRPr lang="en-GB"/>
        </a:p>
      </dgm:t>
    </dgm:pt>
    <dgm:pt modelId="{7D4F9CE8-B356-4745-B5FF-D08641D6C270}" type="sibTrans" cxnId="{8FE7A99B-2603-4268-A3E9-EB42301637CE}">
      <dgm:prSet/>
      <dgm:spPr/>
      <dgm:t>
        <a:bodyPr/>
        <a:lstStyle/>
        <a:p>
          <a:endParaRPr lang="en-GB"/>
        </a:p>
      </dgm:t>
    </dgm:pt>
    <dgm:pt modelId="{8BCF95AA-DECF-43E3-B1DE-7B9D7E1E8F4D}">
      <dgm:prSet phldrT="[Text]"/>
      <dgm:spPr/>
      <dgm:t>
        <a:bodyPr/>
        <a:lstStyle/>
        <a:p>
          <a:r>
            <a:rPr lang="en-GB" dirty="0"/>
            <a:t>Production</a:t>
          </a:r>
        </a:p>
      </dgm:t>
    </dgm:pt>
    <dgm:pt modelId="{118FB9F0-17BE-412D-8832-E99B1A5F6777}" type="parTrans" cxnId="{1C73E737-9925-414E-AF2B-FEDB9217B0CE}">
      <dgm:prSet/>
      <dgm:spPr/>
      <dgm:t>
        <a:bodyPr/>
        <a:lstStyle/>
        <a:p>
          <a:endParaRPr lang="en-GB"/>
        </a:p>
      </dgm:t>
    </dgm:pt>
    <dgm:pt modelId="{684F0671-B535-4D57-9D07-607BF633EAB8}" type="sibTrans" cxnId="{1C73E737-9925-414E-AF2B-FEDB9217B0CE}">
      <dgm:prSet/>
      <dgm:spPr/>
      <dgm:t>
        <a:bodyPr/>
        <a:lstStyle/>
        <a:p>
          <a:endParaRPr lang="en-GB"/>
        </a:p>
      </dgm:t>
    </dgm:pt>
    <dgm:pt modelId="{64C40D3D-21C2-40B5-9ED3-2F3E405F8DFD}">
      <dgm:prSet phldrT="[Text]"/>
      <dgm:spPr/>
      <dgm:t>
        <a:bodyPr/>
        <a:lstStyle/>
        <a:p>
          <a:r>
            <a:rPr lang="en-GB" dirty="0"/>
            <a:t>Grid</a:t>
          </a:r>
        </a:p>
      </dgm:t>
    </dgm:pt>
    <dgm:pt modelId="{60067AEE-7327-4851-AD25-4609233E441A}" type="parTrans" cxnId="{E2365467-C8A6-4ABA-8038-4935C7E83443}">
      <dgm:prSet/>
      <dgm:spPr/>
      <dgm:t>
        <a:bodyPr/>
        <a:lstStyle/>
        <a:p>
          <a:endParaRPr lang="en-GB"/>
        </a:p>
      </dgm:t>
    </dgm:pt>
    <dgm:pt modelId="{EAB33FDD-580E-4527-8B9A-5D71E6EF7F74}" type="sibTrans" cxnId="{E2365467-C8A6-4ABA-8038-4935C7E83443}">
      <dgm:prSet/>
      <dgm:spPr/>
      <dgm:t>
        <a:bodyPr/>
        <a:lstStyle/>
        <a:p>
          <a:endParaRPr lang="en-GB"/>
        </a:p>
      </dgm:t>
    </dgm:pt>
    <dgm:pt modelId="{5DDDA3BF-8103-4F6A-9966-97BDE2744BF5}">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GB" dirty="0"/>
            <a:t>Azure Lab</a:t>
          </a:r>
        </a:p>
      </dgm:t>
    </dgm:pt>
    <dgm:pt modelId="{57EADA6F-D577-4350-8B28-99F944F3D245}" type="parTrans" cxnId="{6AF1BC97-1BF4-4EE8-AA45-FB56E8A246B6}">
      <dgm:prSet/>
      <dgm:spPr/>
      <dgm:t>
        <a:bodyPr/>
        <a:lstStyle/>
        <a:p>
          <a:endParaRPr lang="en-GB"/>
        </a:p>
      </dgm:t>
    </dgm:pt>
    <dgm:pt modelId="{9445DC96-FF3C-4D25-9C4D-43F8A30A6209}" type="sibTrans" cxnId="{6AF1BC97-1BF4-4EE8-AA45-FB56E8A246B6}">
      <dgm:prSet/>
      <dgm:spPr/>
      <dgm:t>
        <a:bodyPr/>
        <a:lstStyle/>
        <a:p>
          <a:endParaRPr lang="en-GB"/>
        </a:p>
      </dgm:t>
    </dgm:pt>
    <dgm:pt modelId="{E124E5E2-0B39-45D3-91DC-4DDBE8621238}">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Test domain</a:t>
          </a:r>
        </a:p>
      </dgm:t>
    </dgm:pt>
    <dgm:pt modelId="{5DA8BBC1-43B6-42E2-9C0B-E169721BCAE0}" type="parTrans" cxnId="{EB23457D-990E-44E8-8F15-E0DBD98393EA}">
      <dgm:prSet/>
      <dgm:spPr/>
      <dgm:t>
        <a:bodyPr/>
        <a:lstStyle/>
        <a:p>
          <a:endParaRPr lang="en-GB"/>
        </a:p>
      </dgm:t>
    </dgm:pt>
    <dgm:pt modelId="{E2CEC6CC-6180-447A-887D-2F7834683582}" type="sibTrans" cxnId="{EB23457D-990E-44E8-8F15-E0DBD98393EA}">
      <dgm:prSet/>
      <dgm:spPr/>
      <dgm:t>
        <a:bodyPr/>
        <a:lstStyle/>
        <a:p>
          <a:endParaRPr lang="en-GB"/>
        </a:p>
      </dgm:t>
    </dgm:pt>
    <dgm:pt modelId="{A8069FA4-0862-468F-96DE-B57565EC95AF}">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t>Production domain</a:t>
          </a:r>
        </a:p>
      </dgm:t>
    </dgm:pt>
    <dgm:pt modelId="{99DE8A7E-0519-4905-B6EF-15770608AD44}" type="parTrans" cxnId="{10DA6E60-0CB1-4AFD-B02F-79E9C278509A}">
      <dgm:prSet/>
      <dgm:spPr/>
      <dgm:t>
        <a:bodyPr/>
        <a:lstStyle/>
        <a:p>
          <a:endParaRPr lang="en-GB"/>
        </a:p>
      </dgm:t>
    </dgm:pt>
    <dgm:pt modelId="{64DA73A3-3A74-4772-A912-B85FDC7518AD}" type="sibTrans" cxnId="{10DA6E60-0CB1-4AFD-B02F-79E9C278509A}">
      <dgm:prSet/>
      <dgm:spPr/>
      <dgm:t>
        <a:bodyPr/>
        <a:lstStyle/>
        <a:p>
          <a:endParaRPr lang="en-GB"/>
        </a:p>
      </dgm:t>
    </dgm:pt>
    <dgm:pt modelId="{1AA0909A-AA32-45D3-B530-7C4DE4D19B5B}">
      <dgm:prSet phldrT="[Text]"/>
      <dgm:spPr/>
      <dgm:t>
        <a:bodyPr/>
        <a:lstStyle/>
        <a:p>
          <a:r>
            <a:rPr lang="en-GB" dirty="0"/>
            <a:t>AAD Identity</a:t>
          </a:r>
        </a:p>
      </dgm:t>
    </dgm:pt>
    <dgm:pt modelId="{CABCCD4C-D105-49A8-84CF-4FB78F7E2B5E}" type="parTrans" cxnId="{20D39995-CCF1-495A-8E80-55266215512A}">
      <dgm:prSet/>
      <dgm:spPr/>
      <dgm:t>
        <a:bodyPr/>
        <a:lstStyle/>
        <a:p>
          <a:endParaRPr lang="en-GB"/>
        </a:p>
      </dgm:t>
    </dgm:pt>
    <dgm:pt modelId="{C48FA454-A7CD-4650-881E-F8E61AF0EC66}" type="sibTrans" cxnId="{20D39995-CCF1-495A-8E80-55266215512A}">
      <dgm:prSet/>
      <dgm:spPr/>
      <dgm:t>
        <a:bodyPr/>
        <a:lstStyle/>
        <a:p>
          <a:endParaRPr lang="en-GB"/>
        </a:p>
      </dgm:t>
    </dgm:pt>
    <dgm:pt modelId="{0A5A48E0-33E6-4616-B157-ACD26DC399DC}">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GB" dirty="0"/>
            <a:t>Lab domain</a:t>
          </a:r>
        </a:p>
      </dgm:t>
    </dgm:pt>
    <dgm:pt modelId="{FE1C1A3B-668F-4ABC-A4D1-91C3E0877C70}" type="parTrans" cxnId="{8A5D5C1C-34FA-429D-8723-2EF02FAC9F46}">
      <dgm:prSet/>
      <dgm:spPr/>
      <dgm:t>
        <a:bodyPr/>
        <a:lstStyle/>
        <a:p>
          <a:endParaRPr lang="en-GB"/>
        </a:p>
      </dgm:t>
    </dgm:pt>
    <dgm:pt modelId="{E97CB846-D7DC-4A9D-8F72-9D1C8B8FC9F7}" type="sibTrans" cxnId="{8A5D5C1C-34FA-429D-8723-2EF02FAC9F46}">
      <dgm:prSet/>
      <dgm:spPr/>
      <dgm:t>
        <a:bodyPr/>
        <a:lstStyle/>
        <a:p>
          <a:endParaRPr lang="en-GB"/>
        </a:p>
      </dgm:t>
    </dgm:pt>
    <dgm:pt modelId="{8A8FA136-0DCE-42EA-BF35-9747D9DF04D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Azure Test</a:t>
          </a:r>
        </a:p>
      </dgm:t>
    </dgm:pt>
    <dgm:pt modelId="{7C7EDF02-775A-4706-84B6-1EA02A0C3B70}" type="parTrans" cxnId="{CFF1AEFE-27D3-40C5-BF60-23222C937BA8}">
      <dgm:prSet/>
      <dgm:spPr/>
      <dgm:t>
        <a:bodyPr/>
        <a:lstStyle/>
        <a:p>
          <a:endParaRPr lang="en-GB"/>
        </a:p>
      </dgm:t>
    </dgm:pt>
    <dgm:pt modelId="{38385353-E901-486E-9C26-A3B2F8D1D98B}" type="sibTrans" cxnId="{CFF1AEFE-27D3-40C5-BF60-23222C937BA8}">
      <dgm:prSet/>
      <dgm:spPr/>
      <dgm:t>
        <a:bodyPr/>
        <a:lstStyle/>
        <a:p>
          <a:endParaRPr lang="en-GB"/>
        </a:p>
      </dgm:t>
    </dgm:pt>
    <dgm:pt modelId="{605E7319-93B7-4F8D-99EF-F1F0F2D0A70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t>Azure Prod</a:t>
          </a:r>
        </a:p>
      </dgm:t>
    </dgm:pt>
    <dgm:pt modelId="{8CF2B5A1-8DDB-4DDD-9A77-A48352C4358D}" type="parTrans" cxnId="{191850DB-BD6B-4B1C-86F7-CD95191A7DAE}">
      <dgm:prSet/>
      <dgm:spPr/>
      <dgm:t>
        <a:bodyPr/>
        <a:lstStyle/>
        <a:p>
          <a:endParaRPr lang="en-GB"/>
        </a:p>
      </dgm:t>
    </dgm:pt>
    <dgm:pt modelId="{2092B88C-BFFA-4BAE-B5C3-B85174CFE218}" type="sibTrans" cxnId="{191850DB-BD6B-4B1C-86F7-CD95191A7DAE}">
      <dgm:prSet/>
      <dgm:spPr/>
      <dgm:t>
        <a:bodyPr/>
        <a:lstStyle/>
        <a:p>
          <a:endParaRPr lang="en-GB"/>
        </a:p>
      </dgm:t>
    </dgm:pt>
    <dgm:pt modelId="{215C6E41-2494-4C96-90AD-3F5C371C2F0F}">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GB" dirty="0"/>
            <a:t>O365 Lab</a:t>
          </a:r>
        </a:p>
        <a:p>
          <a:r>
            <a:rPr lang="en-GB" dirty="0"/>
            <a:t>(MPSA)</a:t>
          </a:r>
        </a:p>
      </dgm:t>
    </dgm:pt>
    <dgm:pt modelId="{22B881E6-F628-4830-AE06-C2928E048087}" type="parTrans" cxnId="{B53191B3-BFA1-4715-968D-9526BF34DF89}">
      <dgm:prSet/>
      <dgm:spPr/>
      <dgm:t>
        <a:bodyPr/>
        <a:lstStyle/>
        <a:p>
          <a:endParaRPr lang="en-GB"/>
        </a:p>
      </dgm:t>
    </dgm:pt>
    <dgm:pt modelId="{5175B4E3-2DF6-4C49-A8AB-E2D2DF3C01A0}" type="sibTrans" cxnId="{B53191B3-BFA1-4715-968D-9526BF34DF89}">
      <dgm:prSet/>
      <dgm:spPr/>
      <dgm:t>
        <a:bodyPr/>
        <a:lstStyle/>
        <a:p>
          <a:endParaRPr lang="en-GB"/>
        </a:p>
      </dgm:t>
    </dgm:pt>
    <dgm:pt modelId="{9C08006A-8FDF-43C6-AEDD-D9B4F7421480}">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O365 Test</a:t>
          </a:r>
          <a:br>
            <a:rPr lang="en-GB" dirty="0"/>
          </a:br>
          <a:r>
            <a:rPr lang="en-GB" dirty="0"/>
            <a:t>(MPSA)</a:t>
          </a:r>
        </a:p>
      </dgm:t>
    </dgm:pt>
    <dgm:pt modelId="{2320E751-6345-4E20-9859-8C0D67E58A79}" type="parTrans" cxnId="{7544B566-0DBF-4A50-8112-A9CD961C6C92}">
      <dgm:prSet/>
      <dgm:spPr/>
      <dgm:t>
        <a:bodyPr/>
        <a:lstStyle/>
        <a:p>
          <a:endParaRPr lang="en-GB"/>
        </a:p>
      </dgm:t>
    </dgm:pt>
    <dgm:pt modelId="{FC82CB41-C228-420E-959B-4C3CE4F73F32}" type="sibTrans" cxnId="{7544B566-0DBF-4A50-8112-A9CD961C6C92}">
      <dgm:prSet/>
      <dgm:spPr/>
      <dgm:t>
        <a:bodyPr/>
        <a:lstStyle/>
        <a:p>
          <a:endParaRPr lang="en-GB"/>
        </a:p>
      </dgm:t>
    </dgm:pt>
    <dgm:pt modelId="{486D7EE9-857E-4DB3-BE6A-25C92E15FFA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t>O365 Production</a:t>
          </a:r>
        </a:p>
      </dgm:t>
    </dgm:pt>
    <dgm:pt modelId="{505D202E-DD4E-43FC-B663-C51F40DFEAA6}" type="parTrans" cxnId="{E6A4CE65-6068-436F-AD81-5DF93DF32AF6}">
      <dgm:prSet/>
      <dgm:spPr/>
      <dgm:t>
        <a:bodyPr/>
        <a:lstStyle/>
        <a:p>
          <a:endParaRPr lang="en-GB"/>
        </a:p>
      </dgm:t>
    </dgm:pt>
    <dgm:pt modelId="{C9F413C5-5031-494E-B6D2-608FD17CB6B8}" type="sibTrans" cxnId="{E6A4CE65-6068-436F-AD81-5DF93DF32AF6}">
      <dgm:prSet/>
      <dgm:spPr/>
      <dgm:t>
        <a:bodyPr/>
        <a:lstStyle/>
        <a:p>
          <a:endParaRPr lang="en-GB"/>
        </a:p>
      </dgm:t>
    </dgm:pt>
    <dgm:pt modelId="{4BF517E3-D634-4AB4-BF3A-1B8590592BC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GB" dirty="0"/>
            <a:t>Azure DevOps</a:t>
          </a:r>
        </a:p>
      </dgm:t>
    </dgm:pt>
    <dgm:pt modelId="{18BDC072-08BF-4E48-BDA9-F409EF54E2D7}" type="parTrans" cxnId="{BD94457B-367E-4574-BB43-8F0341E8462D}">
      <dgm:prSet/>
      <dgm:spPr/>
      <dgm:t>
        <a:bodyPr/>
        <a:lstStyle/>
        <a:p>
          <a:endParaRPr lang="en-GB"/>
        </a:p>
      </dgm:t>
    </dgm:pt>
    <dgm:pt modelId="{80D03662-09B2-4C18-8C72-2EB1263B2E8D}" type="sibTrans" cxnId="{BD94457B-367E-4574-BB43-8F0341E8462D}">
      <dgm:prSet/>
      <dgm:spPr/>
      <dgm:t>
        <a:bodyPr/>
        <a:lstStyle/>
        <a:p>
          <a:endParaRPr lang="en-GB"/>
        </a:p>
      </dgm:t>
    </dgm:pt>
    <dgm:pt modelId="{603812C3-8EB4-47F0-BBF9-EFAE75A410C9}" type="pres">
      <dgm:prSet presAssocID="{612470AB-60B1-4EEF-9270-72776B8DCB20}" presName="mainComposite" presStyleCnt="0">
        <dgm:presLayoutVars>
          <dgm:chPref val="1"/>
          <dgm:dir/>
          <dgm:animOne val="branch"/>
          <dgm:animLvl val="lvl"/>
          <dgm:resizeHandles val="exact"/>
        </dgm:presLayoutVars>
      </dgm:prSet>
      <dgm:spPr/>
    </dgm:pt>
    <dgm:pt modelId="{DDF3BB73-AE9E-4B2E-9718-0A2962C96A11}" type="pres">
      <dgm:prSet presAssocID="{612470AB-60B1-4EEF-9270-72776B8DCB20}" presName="hierFlow" presStyleCnt="0"/>
      <dgm:spPr/>
    </dgm:pt>
    <dgm:pt modelId="{C704BE27-BAEA-4702-BAA9-F3CF40F7527E}" type="pres">
      <dgm:prSet presAssocID="{612470AB-60B1-4EEF-9270-72776B8DCB20}" presName="firstBuf" presStyleCnt="0"/>
      <dgm:spPr/>
    </dgm:pt>
    <dgm:pt modelId="{6781FDC9-3CA2-4F65-A214-240DBACD6D6D}" type="pres">
      <dgm:prSet presAssocID="{612470AB-60B1-4EEF-9270-72776B8DCB20}" presName="hierChild1" presStyleCnt="0">
        <dgm:presLayoutVars>
          <dgm:chPref val="1"/>
          <dgm:animOne val="branch"/>
          <dgm:animLvl val="lvl"/>
        </dgm:presLayoutVars>
      </dgm:prSet>
      <dgm:spPr/>
    </dgm:pt>
    <dgm:pt modelId="{D5791006-A647-4092-AA78-7938C1240874}" type="pres">
      <dgm:prSet presAssocID="{5B657FEE-9637-4EC5-8BDD-2D7A43760725}" presName="Name14" presStyleCnt="0"/>
      <dgm:spPr/>
    </dgm:pt>
    <dgm:pt modelId="{59232741-C59A-4249-B1B9-45D419CEE6E3}" type="pres">
      <dgm:prSet presAssocID="{5B657FEE-9637-4EC5-8BDD-2D7A43760725}" presName="level1Shape" presStyleLbl="node0" presStyleIdx="0" presStyleCnt="1">
        <dgm:presLayoutVars>
          <dgm:chPref val="3"/>
        </dgm:presLayoutVars>
      </dgm:prSet>
      <dgm:spPr/>
    </dgm:pt>
    <dgm:pt modelId="{87245E0F-18B2-4E77-90CC-6D9F2F2C17FF}" type="pres">
      <dgm:prSet presAssocID="{5B657FEE-9637-4EC5-8BDD-2D7A43760725}" presName="hierChild2" presStyleCnt="0"/>
      <dgm:spPr/>
    </dgm:pt>
    <dgm:pt modelId="{1D145385-1F88-497A-AF74-F763650AD7D0}" type="pres">
      <dgm:prSet presAssocID="{DEE6779B-58DE-49DA-90AB-146F6C0F8836}" presName="Name19" presStyleLbl="parChTrans1D2" presStyleIdx="0" presStyleCnt="2"/>
      <dgm:spPr/>
    </dgm:pt>
    <dgm:pt modelId="{300A5A8C-7818-4A60-AF25-0D369B52EB08}" type="pres">
      <dgm:prSet presAssocID="{59297CFD-08C2-4D71-AFA4-DB525C7621C6}" presName="Name21" presStyleCnt="0"/>
      <dgm:spPr/>
    </dgm:pt>
    <dgm:pt modelId="{0CE8638A-F5AE-452C-857F-CD7933AF2442}" type="pres">
      <dgm:prSet presAssocID="{59297CFD-08C2-4D71-AFA4-DB525C7621C6}" presName="level2Shape" presStyleLbl="node2" presStyleIdx="0" presStyleCnt="2"/>
      <dgm:spPr/>
    </dgm:pt>
    <dgm:pt modelId="{D9642FFB-42F8-4C2E-AEE8-9126560C781A}" type="pres">
      <dgm:prSet presAssocID="{59297CFD-08C2-4D71-AFA4-DB525C7621C6}" presName="hierChild3" presStyleCnt="0"/>
      <dgm:spPr/>
    </dgm:pt>
    <dgm:pt modelId="{F2AC1EBE-13C8-4178-857D-A83F2BBEB844}" type="pres">
      <dgm:prSet presAssocID="{0D18C5F9-D436-442E-AE3E-5180E54424FC}" presName="Name19" presStyleLbl="parChTrans1D3" presStyleIdx="0" presStyleCnt="3"/>
      <dgm:spPr/>
    </dgm:pt>
    <dgm:pt modelId="{1D61438F-3D12-4F16-9837-CAAE49C5BDFC}" type="pres">
      <dgm:prSet presAssocID="{1EC0EE5F-5CC0-48F5-AF24-23403D2CE6A8}" presName="Name21" presStyleCnt="0"/>
      <dgm:spPr/>
    </dgm:pt>
    <dgm:pt modelId="{F2A4D85E-083B-40F2-AAFA-63968E798AC7}" type="pres">
      <dgm:prSet presAssocID="{1EC0EE5F-5CC0-48F5-AF24-23403D2CE6A8}" presName="level2Shape" presStyleLbl="node3" presStyleIdx="0" presStyleCnt="3"/>
      <dgm:spPr/>
    </dgm:pt>
    <dgm:pt modelId="{7E46106A-0D49-4109-8DE1-0C84ABD77553}" type="pres">
      <dgm:prSet presAssocID="{1EC0EE5F-5CC0-48F5-AF24-23403D2CE6A8}" presName="hierChild3" presStyleCnt="0"/>
      <dgm:spPr/>
    </dgm:pt>
    <dgm:pt modelId="{F6465537-C3F9-433D-A536-6B5A65AEF2B4}" type="pres">
      <dgm:prSet presAssocID="{FE1C1A3B-668F-4ABC-A4D1-91C3E0877C70}" presName="Name19" presStyleLbl="parChTrans1D4" presStyleIdx="0" presStyleCnt="12"/>
      <dgm:spPr/>
    </dgm:pt>
    <dgm:pt modelId="{8428F78F-EE56-4A6E-8D66-DA69AE56D0DF}" type="pres">
      <dgm:prSet presAssocID="{0A5A48E0-33E6-4616-B157-ACD26DC399DC}" presName="Name21" presStyleCnt="0"/>
      <dgm:spPr/>
    </dgm:pt>
    <dgm:pt modelId="{DBA2C654-7169-438A-A2A5-D33C0773FE96}" type="pres">
      <dgm:prSet presAssocID="{0A5A48E0-33E6-4616-B157-ACD26DC399DC}" presName="level2Shape" presStyleLbl="node4" presStyleIdx="0" presStyleCnt="12"/>
      <dgm:spPr/>
    </dgm:pt>
    <dgm:pt modelId="{4AACCAB6-1EA0-4B69-B990-7E62501C7E4C}" type="pres">
      <dgm:prSet presAssocID="{0A5A48E0-33E6-4616-B157-ACD26DC399DC}" presName="hierChild3" presStyleCnt="0"/>
      <dgm:spPr/>
    </dgm:pt>
    <dgm:pt modelId="{89642899-9513-4188-87D9-F29F3E33614E}" type="pres">
      <dgm:prSet presAssocID="{57EADA6F-D577-4350-8B28-99F944F3D245}" presName="Name19" presStyleLbl="parChTrans1D4" presStyleIdx="1" presStyleCnt="12"/>
      <dgm:spPr/>
    </dgm:pt>
    <dgm:pt modelId="{4D69CF24-84A4-45F4-8381-6AB19FE3E8C0}" type="pres">
      <dgm:prSet presAssocID="{5DDDA3BF-8103-4F6A-9966-97BDE2744BF5}" presName="Name21" presStyleCnt="0"/>
      <dgm:spPr/>
    </dgm:pt>
    <dgm:pt modelId="{E3D2979C-A0F9-4FA6-A482-9FA0BD57CDC6}" type="pres">
      <dgm:prSet presAssocID="{5DDDA3BF-8103-4F6A-9966-97BDE2744BF5}" presName="level2Shape" presStyleLbl="node4" presStyleIdx="1" presStyleCnt="12"/>
      <dgm:spPr/>
    </dgm:pt>
    <dgm:pt modelId="{D4C9639D-FB0F-4A09-8BFE-A2CC51E5DF94}" type="pres">
      <dgm:prSet presAssocID="{5DDDA3BF-8103-4F6A-9966-97BDE2744BF5}" presName="hierChild3" presStyleCnt="0"/>
      <dgm:spPr/>
    </dgm:pt>
    <dgm:pt modelId="{BAD82878-05BA-46F8-9D48-226C409C5350}" type="pres">
      <dgm:prSet presAssocID="{22B881E6-F628-4830-AE06-C2928E048087}" presName="Name19" presStyleLbl="parChTrans1D4" presStyleIdx="2" presStyleCnt="12"/>
      <dgm:spPr/>
    </dgm:pt>
    <dgm:pt modelId="{B3B7D921-586F-455A-8EE4-59447BA53C32}" type="pres">
      <dgm:prSet presAssocID="{215C6E41-2494-4C96-90AD-3F5C371C2F0F}" presName="Name21" presStyleCnt="0"/>
      <dgm:spPr/>
    </dgm:pt>
    <dgm:pt modelId="{26D96769-A076-4DEF-B65E-81A10C1FCC3D}" type="pres">
      <dgm:prSet presAssocID="{215C6E41-2494-4C96-90AD-3F5C371C2F0F}" presName="level2Shape" presStyleLbl="node4" presStyleIdx="2" presStyleCnt="12"/>
      <dgm:spPr/>
    </dgm:pt>
    <dgm:pt modelId="{8C787F27-C5F4-485B-8C9E-693DEA4D2360}" type="pres">
      <dgm:prSet presAssocID="{215C6E41-2494-4C96-90AD-3F5C371C2F0F}" presName="hierChild3" presStyleCnt="0"/>
      <dgm:spPr/>
    </dgm:pt>
    <dgm:pt modelId="{A65295B5-5B7E-47E2-829B-684FAA8B2D33}" type="pres">
      <dgm:prSet presAssocID="{5DA8BBC1-43B6-42E2-9C0B-E169721BCAE0}" presName="Name19" presStyleLbl="parChTrans1D4" presStyleIdx="3" presStyleCnt="12"/>
      <dgm:spPr/>
    </dgm:pt>
    <dgm:pt modelId="{967B5C1C-2AC6-4B9E-9992-D3DC5F15E36E}" type="pres">
      <dgm:prSet presAssocID="{E124E5E2-0B39-45D3-91DC-4DDBE8621238}" presName="Name21" presStyleCnt="0"/>
      <dgm:spPr/>
    </dgm:pt>
    <dgm:pt modelId="{712F7C44-A51B-49D5-9DEA-2E09D1F7316E}" type="pres">
      <dgm:prSet presAssocID="{E124E5E2-0B39-45D3-91DC-4DDBE8621238}" presName="level2Shape" presStyleLbl="node4" presStyleIdx="3" presStyleCnt="12"/>
      <dgm:spPr/>
    </dgm:pt>
    <dgm:pt modelId="{05271C48-0C84-494C-9028-E0BB9D4BAC36}" type="pres">
      <dgm:prSet presAssocID="{E124E5E2-0B39-45D3-91DC-4DDBE8621238}" presName="hierChild3" presStyleCnt="0"/>
      <dgm:spPr/>
    </dgm:pt>
    <dgm:pt modelId="{69150E50-4808-4900-BB85-D4BBD412907D}" type="pres">
      <dgm:prSet presAssocID="{7C7EDF02-775A-4706-84B6-1EA02A0C3B70}" presName="Name19" presStyleLbl="parChTrans1D4" presStyleIdx="4" presStyleCnt="12"/>
      <dgm:spPr/>
    </dgm:pt>
    <dgm:pt modelId="{B57B7B6F-E252-4D5D-AE55-3F9354344767}" type="pres">
      <dgm:prSet presAssocID="{8A8FA136-0DCE-42EA-BF35-9747D9DF04D1}" presName="Name21" presStyleCnt="0"/>
      <dgm:spPr/>
    </dgm:pt>
    <dgm:pt modelId="{F6AC8FC8-8002-405C-B995-42B7E0689CE6}" type="pres">
      <dgm:prSet presAssocID="{8A8FA136-0DCE-42EA-BF35-9747D9DF04D1}" presName="level2Shape" presStyleLbl="node4" presStyleIdx="4" presStyleCnt="12"/>
      <dgm:spPr/>
    </dgm:pt>
    <dgm:pt modelId="{DB02C067-E99A-47C7-BE1D-774627753564}" type="pres">
      <dgm:prSet presAssocID="{8A8FA136-0DCE-42EA-BF35-9747D9DF04D1}" presName="hierChild3" presStyleCnt="0"/>
      <dgm:spPr/>
    </dgm:pt>
    <dgm:pt modelId="{F69602CD-FAE0-4758-A49B-EE5A154ED4C3}" type="pres">
      <dgm:prSet presAssocID="{2320E751-6345-4E20-9859-8C0D67E58A79}" presName="Name19" presStyleLbl="parChTrans1D4" presStyleIdx="5" presStyleCnt="12"/>
      <dgm:spPr/>
    </dgm:pt>
    <dgm:pt modelId="{11CAF0F7-C285-43AF-B932-C712814D6E36}" type="pres">
      <dgm:prSet presAssocID="{9C08006A-8FDF-43C6-AEDD-D9B4F7421480}" presName="Name21" presStyleCnt="0"/>
      <dgm:spPr/>
    </dgm:pt>
    <dgm:pt modelId="{48C157F2-5384-47CC-9D9A-17CC4C101CF1}" type="pres">
      <dgm:prSet presAssocID="{9C08006A-8FDF-43C6-AEDD-D9B4F7421480}" presName="level2Shape" presStyleLbl="node4" presStyleIdx="5" presStyleCnt="12"/>
      <dgm:spPr/>
    </dgm:pt>
    <dgm:pt modelId="{A6505256-9DBB-4F26-AD75-83923CF6BC41}" type="pres">
      <dgm:prSet presAssocID="{9C08006A-8FDF-43C6-AEDD-D9B4F7421480}" presName="hierChild3" presStyleCnt="0"/>
      <dgm:spPr/>
    </dgm:pt>
    <dgm:pt modelId="{08DDC244-9EA9-4D4F-A735-19DBEBF2D344}" type="pres">
      <dgm:prSet presAssocID="{99DE8A7E-0519-4905-B6EF-15770608AD44}" presName="Name19" presStyleLbl="parChTrans1D4" presStyleIdx="6" presStyleCnt="12"/>
      <dgm:spPr/>
    </dgm:pt>
    <dgm:pt modelId="{5B3D664B-5B7C-4BCC-BECC-3D1AD357E812}" type="pres">
      <dgm:prSet presAssocID="{A8069FA4-0862-468F-96DE-B57565EC95AF}" presName="Name21" presStyleCnt="0"/>
      <dgm:spPr/>
    </dgm:pt>
    <dgm:pt modelId="{1E47FA6F-A46D-4C99-BFBA-6445592C9C51}" type="pres">
      <dgm:prSet presAssocID="{A8069FA4-0862-468F-96DE-B57565EC95AF}" presName="level2Shape" presStyleLbl="node4" presStyleIdx="6" presStyleCnt="12"/>
      <dgm:spPr/>
    </dgm:pt>
    <dgm:pt modelId="{4A7D3EBC-68F0-4562-A29A-463D8EF9CC15}" type="pres">
      <dgm:prSet presAssocID="{A8069FA4-0862-468F-96DE-B57565EC95AF}" presName="hierChild3" presStyleCnt="0"/>
      <dgm:spPr/>
    </dgm:pt>
    <dgm:pt modelId="{FDC0EEEA-32C5-4440-87CB-6A7A5A6179BF}" type="pres">
      <dgm:prSet presAssocID="{8CF2B5A1-8DDB-4DDD-9A77-A48352C4358D}" presName="Name19" presStyleLbl="parChTrans1D4" presStyleIdx="7" presStyleCnt="12"/>
      <dgm:spPr/>
    </dgm:pt>
    <dgm:pt modelId="{77A59250-6DD9-446D-995C-D9D0AA4005CD}" type="pres">
      <dgm:prSet presAssocID="{605E7319-93B7-4F8D-99EF-F1F0F2D0A701}" presName="Name21" presStyleCnt="0"/>
      <dgm:spPr/>
    </dgm:pt>
    <dgm:pt modelId="{BC52B2D2-E65C-4B98-A3B7-ACECE61F37E0}" type="pres">
      <dgm:prSet presAssocID="{605E7319-93B7-4F8D-99EF-F1F0F2D0A701}" presName="level2Shape" presStyleLbl="node4" presStyleIdx="7" presStyleCnt="12"/>
      <dgm:spPr/>
    </dgm:pt>
    <dgm:pt modelId="{D369FD64-7AF3-4EA3-B653-E79712E92DBF}" type="pres">
      <dgm:prSet presAssocID="{605E7319-93B7-4F8D-99EF-F1F0F2D0A701}" presName="hierChild3" presStyleCnt="0"/>
      <dgm:spPr/>
    </dgm:pt>
    <dgm:pt modelId="{4DC927EB-2B37-455F-99E2-5A9D1D3E295B}" type="pres">
      <dgm:prSet presAssocID="{505D202E-DD4E-43FC-B663-C51F40DFEAA6}" presName="Name19" presStyleLbl="parChTrans1D4" presStyleIdx="8" presStyleCnt="12"/>
      <dgm:spPr/>
    </dgm:pt>
    <dgm:pt modelId="{2214FB43-B3EF-435B-8C0E-18DEE1713E9A}" type="pres">
      <dgm:prSet presAssocID="{486D7EE9-857E-4DB3-BE6A-25C92E15FFA7}" presName="Name21" presStyleCnt="0"/>
      <dgm:spPr/>
    </dgm:pt>
    <dgm:pt modelId="{013714A2-8FB7-4635-B6BB-64D664620E64}" type="pres">
      <dgm:prSet presAssocID="{486D7EE9-857E-4DB3-BE6A-25C92E15FFA7}" presName="level2Shape" presStyleLbl="node4" presStyleIdx="8" presStyleCnt="12"/>
      <dgm:spPr/>
    </dgm:pt>
    <dgm:pt modelId="{959D0C70-274D-4CE1-B8AD-F38BD42C0A2C}" type="pres">
      <dgm:prSet presAssocID="{486D7EE9-857E-4DB3-BE6A-25C92E15FFA7}" presName="hierChild3" presStyleCnt="0"/>
      <dgm:spPr/>
    </dgm:pt>
    <dgm:pt modelId="{0E4B10A3-0101-4CC7-8217-E0F231B1FBBC}" type="pres">
      <dgm:prSet presAssocID="{18BDC072-08BF-4E48-BDA9-F409EF54E2D7}" presName="Name19" presStyleLbl="parChTrans1D4" presStyleIdx="9" presStyleCnt="12"/>
      <dgm:spPr/>
    </dgm:pt>
    <dgm:pt modelId="{E4BFC3E0-EB0D-487A-849F-BBA02165FDC2}" type="pres">
      <dgm:prSet presAssocID="{4BF517E3-D634-4AB4-BF3A-1B8590592BC3}" presName="Name21" presStyleCnt="0"/>
      <dgm:spPr/>
    </dgm:pt>
    <dgm:pt modelId="{FFF6D89F-184E-4A79-965C-DD0D4C5140C1}" type="pres">
      <dgm:prSet presAssocID="{4BF517E3-D634-4AB4-BF3A-1B8590592BC3}" presName="level2Shape" presStyleLbl="node4" presStyleIdx="9" presStyleCnt="12"/>
      <dgm:spPr/>
    </dgm:pt>
    <dgm:pt modelId="{CA5B7B78-9F42-4BB3-9956-9B1ED2E3F55F}" type="pres">
      <dgm:prSet presAssocID="{4BF517E3-D634-4AB4-BF3A-1B8590592BC3}" presName="hierChild3" presStyleCnt="0"/>
      <dgm:spPr/>
    </dgm:pt>
    <dgm:pt modelId="{6FD17F6B-D7E6-4BFD-A992-4A5A2B792A7D}" type="pres">
      <dgm:prSet presAssocID="{C348B94B-46AC-4A68-9414-2605AA9CE8D2}" presName="Name19" presStyleLbl="parChTrans1D3" presStyleIdx="1" presStyleCnt="3"/>
      <dgm:spPr/>
    </dgm:pt>
    <dgm:pt modelId="{FE1F75BF-76B6-4429-BEDD-4E637283DD8A}" type="pres">
      <dgm:prSet presAssocID="{A50443FD-F41E-4AE9-83EF-6CFA7E2F85BE}" presName="Name21" presStyleCnt="0"/>
      <dgm:spPr/>
    </dgm:pt>
    <dgm:pt modelId="{94FA5FFF-A006-4B29-848E-AD7DE1678DDA}" type="pres">
      <dgm:prSet presAssocID="{A50443FD-F41E-4AE9-83EF-6CFA7E2F85BE}" presName="level2Shape" presStyleLbl="node3" presStyleIdx="1" presStyleCnt="3"/>
      <dgm:spPr/>
    </dgm:pt>
    <dgm:pt modelId="{0DD1AD28-3F4D-4D8D-8588-96A1CAA2BD93}" type="pres">
      <dgm:prSet presAssocID="{A50443FD-F41E-4AE9-83EF-6CFA7E2F85BE}" presName="hierChild3" presStyleCnt="0"/>
      <dgm:spPr/>
    </dgm:pt>
    <dgm:pt modelId="{07900C90-4DE4-4A4E-8EEC-1A7A4754C917}" type="pres">
      <dgm:prSet presAssocID="{60067AEE-7327-4851-AD25-4609233E441A}" presName="Name19" presStyleLbl="parChTrans1D4" presStyleIdx="10" presStyleCnt="12"/>
      <dgm:spPr/>
    </dgm:pt>
    <dgm:pt modelId="{419CDEEB-862D-46B0-8C1D-82C577D905D3}" type="pres">
      <dgm:prSet presAssocID="{64C40D3D-21C2-40B5-9ED3-2F3E405F8DFD}" presName="Name21" presStyleCnt="0"/>
      <dgm:spPr/>
    </dgm:pt>
    <dgm:pt modelId="{2770A6B8-E2DD-4FAB-A041-047CFD21204D}" type="pres">
      <dgm:prSet presAssocID="{64C40D3D-21C2-40B5-9ED3-2F3E405F8DFD}" presName="level2Shape" presStyleLbl="node4" presStyleIdx="10" presStyleCnt="12"/>
      <dgm:spPr/>
    </dgm:pt>
    <dgm:pt modelId="{5653945D-4128-4137-ABD4-62713E65FF14}" type="pres">
      <dgm:prSet presAssocID="{64C40D3D-21C2-40B5-9ED3-2F3E405F8DFD}" presName="hierChild3" presStyleCnt="0"/>
      <dgm:spPr/>
    </dgm:pt>
    <dgm:pt modelId="{CA313B55-D136-4121-A9DB-68AE8E3A995C}" type="pres">
      <dgm:prSet presAssocID="{21FBA2E9-143D-495B-837B-B79C2D0A8EAC}" presName="Name19" presStyleLbl="parChTrans1D2" presStyleIdx="1" presStyleCnt="2"/>
      <dgm:spPr/>
    </dgm:pt>
    <dgm:pt modelId="{CE52FA25-D98C-4F0C-9762-1D871C4040B1}" type="pres">
      <dgm:prSet presAssocID="{E9217B39-9A99-4B75-8371-39D8FC701E59}" presName="Name21" presStyleCnt="0"/>
      <dgm:spPr/>
    </dgm:pt>
    <dgm:pt modelId="{C4D53FB3-D254-454C-A71C-182AB138C6B4}" type="pres">
      <dgm:prSet presAssocID="{E9217B39-9A99-4B75-8371-39D8FC701E59}" presName="level2Shape" presStyleLbl="node2" presStyleIdx="1" presStyleCnt="2"/>
      <dgm:spPr/>
    </dgm:pt>
    <dgm:pt modelId="{E8E7A627-E9C2-4706-8A0C-6EF172100909}" type="pres">
      <dgm:prSet presAssocID="{E9217B39-9A99-4B75-8371-39D8FC701E59}" presName="hierChild3" presStyleCnt="0"/>
      <dgm:spPr/>
    </dgm:pt>
    <dgm:pt modelId="{42B2ECCF-FBF5-472C-A4CF-CED154BC3493}" type="pres">
      <dgm:prSet presAssocID="{A8DACB11-CA00-4BFC-BE75-5A050573F0C4}" presName="Name19" presStyleLbl="parChTrans1D3" presStyleIdx="2" presStyleCnt="3"/>
      <dgm:spPr/>
    </dgm:pt>
    <dgm:pt modelId="{CA15103A-0ED3-4409-A97D-3313C38EF0FF}" type="pres">
      <dgm:prSet presAssocID="{44B520E3-C07C-4F31-9A30-E4B78951D318}" presName="Name21" presStyleCnt="0"/>
      <dgm:spPr/>
    </dgm:pt>
    <dgm:pt modelId="{2C1E07B8-B3D9-41D6-B0BA-150961374BD1}" type="pres">
      <dgm:prSet presAssocID="{44B520E3-C07C-4F31-9A30-E4B78951D318}" presName="level2Shape" presStyleLbl="node3" presStyleIdx="2" presStyleCnt="3"/>
      <dgm:spPr/>
    </dgm:pt>
    <dgm:pt modelId="{F87C6F00-E9CC-46B8-99B7-13C435958076}" type="pres">
      <dgm:prSet presAssocID="{44B520E3-C07C-4F31-9A30-E4B78951D318}" presName="hierChild3" presStyleCnt="0"/>
      <dgm:spPr/>
    </dgm:pt>
    <dgm:pt modelId="{FB61B75B-04FF-489E-8E64-53246E6543AE}" type="pres">
      <dgm:prSet presAssocID="{118FB9F0-17BE-412D-8832-E99B1A5F6777}" presName="Name19" presStyleLbl="parChTrans1D4" presStyleIdx="11" presStyleCnt="12"/>
      <dgm:spPr/>
    </dgm:pt>
    <dgm:pt modelId="{6C9AFEE9-97FB-442B-B1E8-15400E10D058}" type="pres">
      <dgm:prSet presAssocID="{8BCF95AA-DECF-43E3-B1DE-7B9D7E1E8F4D}" presName="Name21" presStyleCnt="0"/>
      <dgm:spPr/>
    </dgm:pt>
    <dgm:pt modelId="{F5E5E1E6-7A2A-4B9A-AE6C-19B02EB62CE5}" type="pres">
      <dgm:prSet presAssocID="{8BCF95AA-DECF-43E3-B1DE-7B9D7E1E8F4D}" presName="level2Shape" presStyleLbl="node4" presStyleIdx="11" presStyleCnt="12"/>
      <dgm:spPr/>
    </dgm:pt>
    <dgm:pt modelId="{DF81495F-BEFA-44E2-98CA-B0472B7158C6}" type="pres">
      <dgm:prSet presAssocID="{8BCF95AA-DECF-43E3-B1DE-7B9D7E1E8F4D}" presName="hierChild3" presStyleCnt="0"/>
      <dgm:spPr/>
    </dgm:pt>
    <dgm:pt modelId="{6FDB846A-4E2D-4762-8FA3-1CCCF095069E}" type="pres">
      <dgm:prSet presAssocID="{612470AB-60B1-4EEF-9270-72776B8DCB20}" presName="bgShapesFlow" presStyleCnt="0"/>
      <dgm:spPr/>
    </dgm:pt>
    <dgm:pt modelId="{5D6288DF-BD2A-4AFF-8758-78EF9A1DB7F9}" type="pres">
      <dgm:prSet presAssocID="{ECBAA92C-8369-4BBB-AAC9-A87ABF985A5F}" presName="rectComp" presStyleCnt="0"/>
      <dgm:spPr/>
    </dgm:pt>
    <dgm:pt modelId="{65C053CE-D649-4E77-86BB-2775A38A41DA}" type="pres">
      <dgm:prSet presAssocID="{ECBAA92C-8369-4BBB-AAC9-A87ABF985A5F}" presName="bgRect" presStyleLbl="bgShp" presStyleIdx="0" presStyleCnt="5"/>
      <dgm:spPr/>
    </dgm:pt>
    <dgm:pt modelId="{50BB343D-A95C-42E3-AAD2-52369E653421}" type="pres">
      <dgm:prSet presAssocID="{ECBAA92C-8369-4BBB-AAC9-A87ABF985A5F}" presName="bgRectTx" presStyleLbl="bgShp" presStyleIdx="0" presStyleCnt="5">
        <dgm:presLayoutVars>
          <dgm:bulletEnabled val="1"/>
        </dgm:presLayoutVars>
      </dgm:prSet>
      <dgm:spPr/>
    </dgm:pt>
    <dgm:pt modelId="{00F3E75C-DF3C-4CF8-9E79-1153E16BC87C}" type="pres">
      <dgm:prSet presAssocID="{ECBAA92C-8369-4BBB-AAC9-A87ABF985A5F}" presName="spComp" presStyleCnt="0"/>
      <dgm:spPr/>
    </dgm:pt>
    <dgm:pt modelId="{E02BA439-F7BC-4CB6-9C07-5B9AD892F475}" type="pres">
      <dgm:prSet presAssocID="{ECBAA92C-8369-4BBB-AAC9-A87ABF985A5F}" presName="vSp" presStyleCnt="0"/>
      <dgm:spPr/>
    </dgm:pt>
    <dgm:pt modelId="{F6CDA466-7671-4AE7-841E-CBE5086E26E6}" type="pres">
      <dgm:prSet presAssocID="{B0794DC0-0BAA-4ED3-8C94-44E5EC2F6846}" presName="rectComp" presStyleCnt="0"/>
      <dgm:spPr/>
    </dgm:pt>
    <dgm:pt modelId="{82C2C80B-93AE-4C64-A88E-2ED9A600B17A}" type="pres">
      <dgm:prSet presAssocID="{B0794DC0-0BAA-4ED3-8C94-44E5EC2F6846}" presName="bgRect" presStyleLbl="bgShp" presStyleIdx="1" presStyleCnt="5"/>
      <dgm:spPr/>
    </dgm:pt>
    <dgm:pt modelId="{6DCBDFF9-A13E-4425-A991-CAB0773C78A6}" type="pres">
      <dgm:prSet presAssocID="{B0794DC0-0BAA-4ED3-8C94-44E5EC2F6846}" presName="bgRectTx" presStyleLbl="bgShp" presStyleIdx="1" presStyleCnt="5">
        <dgm:presLayoutVars>
          <dgm:bulletEnabled val="1"/>
        </dgm:presLayoutVars>
      </dgm:prSet>
      <dgm:spPr/>
    </dgm:pt>
    <dgm:pt modelId="{DF82A4C6-BD60-45E8-9EFD-FE0FC8087056}" type="pres">
      <dgm:prSet presAssocID="{B0794DC0-0BAA-4ED3-8C94-44E5EC2F6846}" presName="spComp" presStyleCnt="0"/>
      <dgm:spPr/>
    </dgm:pt>
    <dgm:pt modelId="{47805B76-8491-4427-A169-595D909FBB1F}" type="pres">
      <dgm:prSet presAssocID="{B0794DC0-0BAA-4ED3-8C94-44E5EC2F6846}" presName="vSp" presStyleCnt="0"/>
      <dgm:spPr/>
    </dgm:pt>
    <dgm:pt modelId="{677525BB-7CAE-43CE-B10D-B281E3A1488F}" type="pres">
      <dgm:prSet presAssocID="{E9676637-D385-4D9D-A123-39BB1AF070AA}" presName="rectComp" presStyleCnt="0"/>
      <dgm:spPr/>
    </dgm:pt>
    <dgm:pt modelId="{FB13065F-6055-4F55-8CEF-D03ED8BB7192}" type="pres">
      <dgm:prSet presAssocID="{E9676637-D385-4D9D-A123-39BB1AF070AA}" presName="bgRect" presStyleLbl="bgShp" presStyleIdx="2" presStyleCnt="5"/>
      <dgm:spPr/>
    </dgm:pt>
    <dgm:pt modelId="{DBAF485B-70D2-442E-B257-07ED11443EED}" type="pres">
      <dgm:prSet presAssocID="{E9676637-D385-4D9D-A123-39BB1AF070AA}" presName="bgRectTx" presStyleLbl="bgShp" presStyleIdx="2" presStyleCnt="5">
        <dgm:presLayoutVars>
          <dgm:bulletEnabled val="1"/>
        </dgm:presLayoutVars>
      </dgm:prSet>
      <dgm:spPr/>
    </dgm:pt>
    <dgm:pt modelId="{AAA7D9B0-1445-484C-8466-D9B72A57F8B1}" type="pres">
      <dgm:prSet presAssocID="{E9676637-D385-4D9D-A123-39BB1AF070AA}" presName="spComp" presStyleCnt="0"/>
      <dgm:spPr/>
    </dgm:pt>
    <dgm:pt modelId="{A2DEB144-7688-4C75-8E7B-81AC6A9BEF37}" type="pres">
      <dgm:prSet presAssocID="{E9676637-D385-4D9D-A123-39BB1AF070AA}" presName="vSp" presStyleCnt="0"/>
      <dgm:spPr/>
    </dgm:pt>
    <dgm:pt modelId="{6B62A954-BA17-42D7-BD0C-B092F9DCE01B}" type="pres">
      <dgm:prSet presAssocID="{1AA0909A-AA32-45D3-B530-7C4DE4D19B5B}" presName="rectComp" presStyleCnt="0"/>
      <dgm:spPr/>
    </dgm:pt>
    <dgm:pt modelId="{39B214BB-85F4-47BE-AECA-2B7A1E64483C}" type="pres">
      <dgm:prSet presAssocID="{1AA0909A-AA32-45D3-B530-7C4DE4D19B5B}" presName="bgRect" presStyleLbl="bgShp" presStyleIdx="3" presStyleCnt="5"/>
      <dgm:spPr/>
    </dgm:pt>
    <dgm:pt modelId="{06A100B6-A3C2-4ACA-92E9-AAB97D24D353}" type="pres">
      <dgm:prSet presAssocID="{1AA0909A-AA32-45D3-B530-7C4DE4D19B5B}" presName="bgRectTx" presStyleLbl="bgShp" presStyleIdx="3" presStyleCnt="5">
        <dgm:presLayoutVars>
          <dgm:bulletEnabled val="1"/>
        </dgm:presLayoutVars>
      </dgm:prSet>
      <dgm:spPr/>
    </dgm:pt>
    <dgm:pt modelId="{28246CFC-5EA1-4934-9AED-3C518822E42D}" type="pres">
      <dgm:prSet presAssocID="{1AA0909A-AA32-45D3-B530-7C4DE4D19B5B}" presName="spComp" presStyleCnt="0"/>
      <dgm:spPr/>
    </dgm:pt>
    <dgm:pt modelId="{071679EC-0C0F-429A-A22D-E811885938D8}" type="pres">
      <dgm:prSet presAssocID="{1AA0909A-AA32-45D3-B530-7C4DE4D19B5B}" presName="vSp" presStyleCnt="0"/>
      <dgm:spPr/>
    </dgm:pt>
    <dgm:pt modelId="{913BCF6F-F9D5-467B-B7F4-ECC20EB9BB82}" type="pres">
      <dgm:prSet presAssocID="{0B7066CB-5F67-4B1B-A9FF-B8566B31933F}" presName="rectComp" presStyleCnt="0"/>
      <dgm:spPr/>
    </dgm:pt>
    <dgm:pt modelId="{72AB83B3-860D-4BBF-8C3C-24220B195517}" type="pres">
      <dgm:prSet presAssocID="{0B7066CB-5F67-4B1B-A9FF-B8566B31933F}" presName="bgRect" presStyleLbl="bgShp" presStyleIdx="4" presStyleCnt="5"/>
      <dgm:spPr/>
    </dgm:pt>
    <dgm:pt modelId="{26A6341E-000D-49D5-93B0-8B9B63345B5F}" type="pres">
      <dgm:prSet presAssocID="{0B7066CB-5F67-4B1B-A9FF-B8566B31933F}" presName="bgRectTx" presStyleLbl="bgShp" presStyleIdx="4" presStyleCnt="5">
        <dgm:presLayoutVars>
          <dgm:bulletEnabled val="1"/>
        </dgm:presLayoutVars>
      </dgm:prSet>
      <dgm:spPr/>
    </dgm:pt>
  </dgm:ptLst>
  <dgm:cxnLst>
    <dgm:cxn modelId="{8D2C510A-5CEC-40F7-BE9F-87B45B844495}" type="presOf" srcId="{57EADA6F-D577-4350-8B28-99F944F3D245}" destId="{89642899-9513-4188-87D9-F29F3E33614E}" srcOrd="0" destOrd="0" presId="urn:microsoft.com/office/officeart/2005/8/layout/hierarchy6"/>
    <dgm:cxn modelId="{E1E35014-23A4-4AF4-9A29-7DF527EEC031}" type="presOf" srcId="{215C6E41-2494-4C96-90AD-3F5C371C2F0F}" destId="{26D96769-A076-4DEF-B65E-81A10C1FCC3D}" srcOrd="0" destOrd="0" presId="urn:microsoft.com/office/officeart/2005/8/layout/hierarchy6"/>
    <dgm:cxn modelId="{0B5AC716-4305-4C6D-88A8-7D94A13B914F}" type="presOf" srcId="{605E7319-93B7-4F8D-99EF-F1F0F2D0A701}" destId="{BC52B2D2-E65C-4B98-A3B7-ACECE61F37E0}" srcOrd="0" destOrd="0" presId="urn:microsoft.com/office/officeart/2005/8/layout/hierarchy6"/>
    <dgm:cxn modelId="{1186F516-4123-4FEC-B544-71A263FC6E9B}" srcId="{59297CFD-08C2-4D71-AFA4-DB525C7621C6}" destId="{A50443FD-F41E-4AE9-83EF-6CFA7E2F85BE}" srcOrd="1" destOrd="0" parTransId="{C348B94B-46AC-4A68-9414-2605AA9CE8D2}" sibTransId="{E6B6BC19-864B-4F9C-929E-8FA4861BBE99}"/>
    <dgm:cxn modelId="{8A5D5C1C-34FA-429D-8723-2EF02FAC9F46}" srcId="{1EC0EE5F-5CC0-48F5-AF24-23403D2CE6A8}" destId="{0A5A48E0-33E6-4616-B157-ACD26DC399DC}" srcOrd="0" destOrd="0" parTransId="{FE1C1A3B-668F-4ABC-A4D1-91C3E0877C70}" sibTransId="{E97CB846-D7DC-4A9D-8F72-9D1C8B8FC9F7}"/>
    <dgm:cxn modelId="{40AAC41F-AB01-42C3-84D1-69C957FB19A0}" type="presOf" srcId="{5DDDA3BF-8103-4F6A-9966-97BDE2744BF5}" destId="{E3D2979C-A0F9-4FA6-A482-9FA0BD57CDC6}" srcOrd="0" destOrd="0" presId="urn:microsoft.com/office/officeart/2005/8/layout/hierarchy6"/>
    <dgm:cxn modelId="{1472E21F-0BB6-4741-B09B-F3968FFEC925}" type="presOf" srcId="{ECBAA92C-8369-4BBB-AAC9-A87ABF985A5F}" destId="{50BB343D-A95C-42E3-AAD2-52369E653421}" srcOrd="1" destOrd="0" presId="urn:microsoft.com/office/officeart/2005/8/layout/hierarchy6"/>
    <dgm:cxn modelId="{56AFF32C-F5C0-48F8-9404-56F4DBB87D8D}" type="presOf" srcId="{1EC0EE5F-5CC0-48F5-AF24-23403D2CE6A8}" destId="{F2A4D85E-083B-40F2-AAFA-63968E798AC7}" srcOrd="0" destOrd="0" presId="urn:microsoft.com/office/officeart/2005/8/layout/hierarchy6"/>
    <dgm:cxn modelId="{73453E30-49C8-4E32-93A1-CC8B29BF6C92}" type="presOf" srcId="{0D18C5F9-D436-442E-AE3E-5180E54424FC}" destId="{F2AC1EBE-13C8-4178-857D-A83F2BBEB844}" srcOrd="0" destOrd="0" presId="urn:microsoft.com/office/officeart/2005/8/layout/hierarchy6"/>
    <dgm:cxn modelId="{1C73E737-9925-414E-AF2B-FEDB9217B0CE}" srcId="{44B520E3-C07C-4F31-9A30-E4B78951D318}" destId="{8BCF95AA-DECF-43E3-B1DE-7B9D7E1E8F4D}" srcOrd="0" destOrd="0" parTransId="{118FB9F0-17BE-412D-8832-E99B1A5F6777}" sibTransId="{684F0671-B535-4D57-9D07-607BF633EAB8}"/>
    <dgm:cxn modelId="{79DFF43A-343C-4D37-A78E-77F2CB4F363C}" srcId="{612470AB-60B1-4EEF-9270-72776B8DCB20}" destId="{5B657FEE-9637-4EC5-8BDD-2D7A43760725}" srcOrd="0" destOrd="0" parTransId="{22567F4D-B030-4B7F-BC77-8A67A4A5712F}" sibTransId="{A45212F3-499B-49EB-A760-1AAA2FC659FD}"/>
    <dgm:cxn modelId="{D384063E-D8A0-4EDF-940A-F37A4F58EF0F}" type="presOf" srcId="{B0794DC0-0BAA-4ED3-8C94-44E5EC2F6846}" destId="{82C2C80B-93AE-4C64-A88E-2ED9A600B17A}" srcOrd="0" destOrd="0" presId="urn:microsoft.com/office/officeart/2005/8/layout/hierarchy6"/>
    <dgm:cxn modelId="{753A3A3E-F97D-4FE8-B9D1-6297D825541E}" type="presOf" srcId="{99DE8A7E-0519-4905-B6EF-15770608AD44}" destId="{08DDC244-9EA9-4D4F-A735-19DBEBF2D344}" srcOrd="0" destOrd="0" presId="urn:microsoft.com/office/officeart/2005/8/layout/hierarchy6"/>
    <dgm:cxn modelId="{5EC8F43F-F189-4775-B755-B0396F304FBC}" type="presOf" srcId="{7C7EDF02-775A-4706-84B6-1EA02A0C3B70}" destId="{69150E50-4808-4900-BB85-D4BBD412907D}" srcOrd="0" destOrd="0" presId="urn:microsoft.com/office/officeart/2005/8/layout/hierarchy6"/>
    <dgm:cxn modelId="{10DA6E60-0CB1-4AFD-B02F-79E9C278509A}" srcId="{1EC0EE5F-5CC0-48F5-AF24-23403D2CE6A8}" destId="{A8069FA4-0862-468F-96DE-B57565EC95AF}" srcOrd="2" destOrd="0" parTransId="{99DE8A7E-0519-4905-B6EF-15770608AD44}" sibTransId="{64DA73A3-3A74-4772-A912-B85FDC7518AD}"/>
    <dgm:cxn modelId="{C1EA9165-44F0-4431-B1C5-D39C87AC9903}" srcId="{5B657FEE-9637-4EC5-8BDD-2D7A43760725}" destId="{59297CFD-08C2-4D71-AFA4-DB525C7621C6}" srcOrd="0" destOrd="0" parTransId="{DEE6779B-58DE-49DA-90AB-146F6C0F8836}" sibTransId="{92417E1C-BA10-46D3-A7F1-4470F6C8D4DF}"/>
    <dgm:cxn modelId="{E6A4CE65-6068-436F-AD81-5DF93DF32AF6}" srcId="{A8069FA4-0862-468F-96DE-B57565EC95AF}" destId="{486D7EE9-857E-4DB3-BE6A-25C92E15FFA7}" srcOrd="1" destOrd="0" parTransId="{505D202E-DD4E-43FC-B663-C51F40DFEAA6}" sibTransId="{C9F413C5-5031-494E-B6D2-608FD17CB6B8}"/>
    <dgm:cxn modelId="{7544B566-0DBF-4A50-8112-A9CD961C6C92}" srcId="{E124E5E2-0B39-45D3-91DC-4DDBE8621238}" destId="{9C08006A-8FDF-43C6-AEDD-D9B4F7421480}" srcOrd="1" destOrd="0" parTransId="{2320E751-6345-4E20-9859-8C0D67E58A79}" sibTransId="{FC82CB41-C228-420E-959B-4C3CE4F73F32}"/>
    <dgm:cxn modelId="{E2365467-C8A6-4ABA-8038-4935C7E83443}" srcId="{A50443FD-F41E-4AE9-83EF-6CFA7E2F85BE}" destId="{64C40D3D-21C2-40B5-9ED3-2F3E405F8DFD}" srcOrd="0" destOrd="0" parTransId="{60067AEE-7327-4851-AD25-4609233E441A}" sibTransId="{EAB33FDD-580E-4527-8B9A-5D71E6EF7F74}"/>
    <dgm:cxn modelId="{A0C45C6A-FC16-4267-8AE2-5DF296CD40C8}" type="presOf" srcId="{E9676637-D385-4D9D-A123-39BB1AF070AA}" destId="{DBAF485B-70D2-442E-B257-07ED11443EED}" srcOrd="1" destOrd="0" presId="urn:microsoft.com/office/officeart/2005/8/layout/hierarchy6"/>
    <dgm:cxn modelId="{4D08484A-1C11-4D7D-A1C0-A9BF2AABE2F4}" type="presOf" srcId="{FE1C1A3B-668F-4ABC-A4D1-91C3E0877C70}" destId="{F6465537-C3F9-433D-A536-6B5A65AEF2B4}" srcOrd="0" destOrd="0" presId="urn:microsoft.com/office/officeart/2005/8/layout/hierarchy6"/>
    <dgm:cxn modelId="{EBC0904B-27D0-4442-97D9-884060ADFF09}" type="presOf" srcId="{9C08006A-8FDF-43C6-AEDD-D9B4F7421480}" destId="{48C157F2-5384-47CC-9D9A-17CC4C101CF1}" srcOrd="0" destOrd="0" presId="urn:microsoft.com/office/officeart/2005/8/layout/hierarchy6"/>
    <dgm:cxn modelId="{4A95954B-BF34-4ABF-A04E-A086AFDFBD67}" type="presOf" srcId="{4BF517E3-D634-4AB4-BF3A-1B8590592BC3}" destId="{FFF6D89F-184E-4A79-965C-DD0D4C5140C1}" srcOrd="0" destOrd="0" presId="urn:microsoft.com/office/officeart/2005/8/layout/hierarchy6"/>
    <dgm:cxn modelId="{56ACF14B-CA58-4CD9-A62E-7EAB4A30D92C}" type="presOf" srcId="{612470AB-60B1-4EEF-9270-72776B8DCB20}" destId="{603812C3-8EB4-47F0-BBF9-EFAE75A410C9}" srcOrd="0" destOrd="0" presId="urn:microsoft.com/office/officeart/2005/8/layout/hierarchy6"/>
    <dgm:cxn modelId="{D067384C-4C43-48AE-80FD-2982C6448548}" type="presOf" srcId="{A8069FA4-0862-468F-96DE-B57565EC95AF}" destId="{1E47FA6F-A46D-4C99-BFBA-6445592C9C51}" srcOrd="0" destOrd="0" presId="urn:microsoft.com/office/officeart/2005/8/layout/hierarchy6"/>
    <dgm:cxn modelId="{EF7FA46D-A9BB-4931-85F7-7F6EE0489268}" type="presOf" srcId="{ECBAA92C-8369-4BBB-AAC9-A87ABF985A5F}" destId="{65C053CE-D649-4E77-86BB-2775A38A41DA}" srcOrd="0" destOrd="0" presId="urn:microsoft.com/office/officeart/2005/8/layout/hierarchy6"/>
    <dgm:cxn modelId="{D53D1D52-EAFE-4979-AF38-B5B9B693DDF6}" type="presOf" srcId="{5DA8BBC1-43B6-42E2-9C0B-E169721BCAE0}" destId="{A65295B5-5B7E-47E2-829B-684FAA8B2D33}" srcOrd="0" destOrd="0" presId="urn:microsoft.com/office/officeart/2005/8/layout/hierarchy6"/>
    <dgm:cxn modelId="{8D706357-8355-432C-B152-34973037B165}" type="presOf" srcId="{0A5A48E0-33E6-4616-B157-ACD26DC399DC}" destId="{DBA2C654-7169-438A-A2A5-D33C0773FE96}" srcOrd="0" destOrd="0" presId="urn:microsoft.com/office/officeart/2005/8/layout/hierarchy6"/>
    <dgm:cxn modelId="{9BB5D778-4C5A-4EC0-AADA-C346DDD4F2D5}" type="presOf" srcId="{A50443FD-F41E-4AE9-83EF-6CFA7E2F85BE}" destId="{94FA5FFF-A006-4B29-848E-AD7DE1678DDA}" srcOrd="0" destOrd="0" presId="urn:microsoft.com/office/officeart/2005/8/layout/hierarchy6"/>
    <dgm:cxn modelId="{0613AE5A-634D-4B9F-A30E-89D222C2BB7E}" type="presOf" srcId="{60067AEE-7327-4851-AD25-4609233E441A}" destId="{07900C90-4DE4-4A4E-8EEC-1A7A4754C917}" srcOrd="0" destOrd="0" presId="urn:microsoft.com/office/officeart/2005/8/layout/hierarchy6"/>
    <dgm:cxn modelId="{BD94457B-367E-4574-BB43-8F0341E8462D}" srcId="{A8069FA4-0862-468F-96DE-B57565EC95AF}" destId="{4BF517E3-D634-4AB4-BF3A-1B8590592BC3}" srcOrd="2" destOrd="0" parTransId="{18BDC072-08BF-4E48-BDA9-F409EF54E2D7}" sibTransId="{80D03662-09B2-4C18-8C72-2EB1263B2E8D}"/>
    <dgm:cxn modelId="{047CB27C-8C2D-47BE-8240-A1B8B77AD4FF}" type="presOf" srcId="{22B881E6-F628-4830-AE06-C2928E048087}" destId="{BAD82878-05BA-46F8-9D48-226C409C5350}" srcOrd="0" destOrd="0" presId="urn:microsoft.com/office/officeart/2005/8/layout/hierarchy6"/>
    <dgm:cxn modelId="{EB23457D-990E-44E8-8F15-E0DBD98393EA}" srcId="{1EC0EE5F-5CC0-48F5-AF24-23403D2CE6A8}" destId="{E124E5E2-0B39-45D3-91DC-4DDBE8621238}" srcOrd="1" destOrd="0" parTransId="{5DA8BBC1-43B6-42E2-9C0B-E169721BCAE0}" sibTransId="{E2CEC6CC-6180-447A-887D-2F7834683582}"/>
    <dgm:cxn modelId="{0D841E8C-3CB5-4885-8B3C-EFCBA682746E}" srcId="{612470AB-60B1-4EEF-9270-72776B8DCB20}" destId="{ECBAA92C-8369-4BBB-AAC9-A87ABF985A5F}" srcOrd="1" destOrd="0" parTransId="{23E67853-D177-4C1C-B4EF-3607F5866506}" sibTransId="{6E00A998-0167-45FA-BFCE-13337B10991E}"/>
    <dgm:cxn modelId="{410A1491-89B1-4FDC-860F-9A09177C8FF0}" type="presOf" srcId="{A8DACB11-CA00-4BFC-BE75-5A050573F0C4}" destId="{42B2ECCF-FBF5-472C-A4CF-CED154BC3493}" srcOrd="0" destOrd="0" presId="urn:microsoft.com/office/officeart/2005/8/layout/hierarchy6"/>
    <dgm:cxn modelId="{20D39995-CCF1-495A-8E80-55266215512A}" srcId="{612470AB-60B1-4EEF-9270-72776B8DCB20}" destId="{1AA0909A-AA32-45D3-B530-7C4DE4D19B5B}" srcOrd="4" destOrd="0" parTransId="{CABCCD4C-D105-49A8-84CF-4FB78F7E2B5E}" sibTransId="{C48FA454-A7CD-4650-881E-F8E61AF0EC66}"/>
    <dgm:cxn modelId="{6E3A7F97-8EEE-4876-A006-EE1E7CAA265D}" type="presOf" srcId="{C348B94B-46AC-4A68-9414-2605AA9CE8D2}" destId="{6FD17F6B-D7E6-4BFD-A992-4A5A2B792A7D}" srcOrd="0" destOrd="0" presId="urn:microsoft.com/office/officeart/2005/8/layout/hierarchy6"/>
    <dgm:cxn modelId="{6AF1BC97-1BF4-4EE8-AA45-FB56E8A246B6}" srcId="{0A5A48E0-33E6-4616-B157-ACD26DC399DC}" destId="{5DDDA3BF-8103-4F6A-9966-97BDE2744BF5}" srcOrd="0" destOrd="0" parTransId="{57EADA6F-D577-4350-8B28-99F944F3D245}" sibTransId="{9445DC96-FF3C-4D25-9C4D-43F8A30A6209}"/>
    <dgm:cxn modelId="{030BEB99-50D0-4CC7-ABB7-7617C1126C53}" type="presOf" srcId="{5B657FEE-9637-4EC5-8BDD-2D7A43760725}" destId="{59232741-C59A-4249-B1B9-45D419CEE6E3}" srcOrd="0" destOrd="0" presId="urn:microsoft.com/office/officeart/2005/8/layout/hierarchy6"/>
    <dgm:cxn modelId="{8FE7A99B-2603-4268-A3E9-EB42301637CE}" srcId="{612470AB-60B1-4EEF-9270-72776B8DCB20}" destId="{0B7066CB-5F67-4B1B-A9FF-B8566B31933F}" srcOrd="5" destOrd="0" parTransId="{3AE6AF05-D862-4BB3-ACF9-AAAE29D90474}" sibTransId="{7D4F9CE8-B356-4745-B5FF-D08641D6C270}"/>
    <dgm:cxn modelId="{41CBF79D-9364-4718-84EB-D56017318003}" type="presOf" srcId="{2320E751-6345-4E20-9859-8C0D67E58A79}" destId="{F69602CD-FAE0-4758-A49B-EE5A154ED4C3}" srcOrd="0" destOrd="0" presId="urn:microsoft.com/office/officeart/2005/8/layout/hierarchy6"/>
    <dgm:cxn modelId="{85B8A59E-8FA4-4CBB-AD42-AFB55F542956}" type="presOf" srcId="{B0794DC0-0BAA-4ED3-8C94-44E5EC2F6846}" destId="{6DCBDFF9-A13E-4425-A991-CAB0773C78A6}" srcOrd="1" destOrd="0" presId="urn:microsoft.com/office/officeart/2005/8/layout/hierarchy6"/>
    <dgm:cxn modelId="{3F7A15A5-717B-41DB-8826-B0C2F33C9109}" type="presOf" srcId="{E124E5E2-0B39-45D3-91DC-4DDBE8621238}" destId="{712F7C44-A51B-49D5-9DEA-2E09D1F7316E}" srcOrd="0" destOrd="0" presId="urn:microsoft.com/office/officeart/2005/8/layout/hierarchy6"/>
    <dgm:cxn modelId="{86E33FA6-600B-4339-84A3-C37F3CDC166B}" srcId="{59297CFD-08C2-4D71-AFA4-DB525C7621C6}" destId="{1EC0EE5F-5CC0-48F5-AF24-23403D2CE6A8}" srcOrd="0" destOrd="0" parTransId="{0D18C5F9-D436-442E-AE3E-5180E54424FC}" sibTransId="{25810387-DF53-47D3-8B88-1C5B1704D10D}"/>
    <dgm:cxn modelId="{74054FA7-6378-42AD-A2D0-A4002E048F24}" srcId="{5B657FEE-9637-4EC5-8BDD-2D7A43760725}" destId="{E9217B39-9A99-4B75-8371-39D8FC701E59}" srcOrd="1" destOrd="0" parTransId="{21FBA2E9-143D-495B-837B-B79C2D0A8EAC}" sibTransId="{D51E5364-F2C2-48EE-B317-7D2EDC3B7FED}"/>
    <dgm:cxn modelId="{B31DF2B0-D7FC-4591-A991-D71CF45B4EE1}" type="presOf" srcId="{E9217B39-9A99-4B75-8371-39D8FC701E59}" destId="{C4D53FB3-D254-454C-A71C-182AB138C6B4}" srcOrd="0" destOrd="0" presId="urn:microsoft.com/office/officeart/2005/8/layout/hierarchy6"/>
    <dgm:cxn modelId="{B53191B3-BFA1-4715-968D-9526BF34DF89}" srcId="{0A5A48E0-33E6-4616-B157-ACD26DC399DC}" destId="{215C6E41-2494-4C96-90AD-3F5C371C2F0F}" srcOrd="1" destOrd="0" parTransId="{22B881E6-F628-4830-AE06-C2928E048087}" sibTransId="{5175B4E3-2DF6-4C49-A8AB-E2D2DF3C01A0}"/>
    <dgm:cxn modelId="{A45ECEB5-CDD9-4F92-8C66-E5DBB021936A}" type="presOf" srcId="{64C40D3D-21C2-40B5-9ED3-2F3E405F8DFD}" destId="{2770A6B8-E2DD-4FAB-A041-047CFD21204D}" srcOrd="0" destOrd="0" presId="urn:microsoft.com/office/officeart/2005/8/layout/hierarchy6"/>
    <dgm:cxn modelId="{F82D37BA-FE6D-4CBD-AEE6-FEB6698882C1}" type="presOf" srcId="{DEE6779B-58DE-49DA-90AB-146F6C0F8836}" destId="{1D145385-1F88-497A-AF74-F763650AD7D0}" srcOrd="0" destOrd="0" presId="urn:microsoft.com/office/officeart/2005/8/layout/hierarchy6"/>
    <dgm:cxn modelId="{F121B4C3-491A-4913-AA1D-96915A177D30}" type="presOf" srcId="{118FB9F0-17BE-412D-8832-E99B1A5F6777}" destId="{FB61B75B-04FF-489E-8E64-53246E6543AE}" srcOrd="0" destOrd="0" presId="urn:microsoft.com/office/officeart/2005/8/layout/hierarchy6"/>
    <dgm:cxn modelId="{F5EA73C6-6637-4002-A3CC-46DFC5CC8E58}" srcId="{612470AB-60B1-4EEF-9270-72776B8DCB20}" destId="{B0794DC0-0BAA-4ED3-8C94-44E5EC2F6846}" srcOrd="2" destOrd="0" parTransId="{4CC9DD15-E60F-46C9-A161-EFC5EDC76010}" sibTransId="{E6978D5B-5714-4C5D-B394-CDBD96212D49}"/>
    <dgm:cxn modelId="{3BE574D1-00A0-4E8D-9CA7-D750D01D9090}" type="presOf" srcId="{8BCF95AA-DECF-43E3-B1DE-7B9D7E1E8F4D}" destId="{F5E5E1E6-7A2A-4B9A-AE6C-19B02EB62CE5}" srcOrd="0" destOrd="0" presId="urn:microsoft.com/office/officeart/2005/8/layout/hierarchy6"/>
    <dgm:cxn modelId="{3A18E3D2-EC0F-4AD0-B5F9-BC74B90F6805}" type="presOf" srcId="{44B520E3-C07C-4F31-9A30-E4B78951D318}" destId="{2C1E07B8-B3D9-41D6-B0BA-150961374BD1}" srcOrd="0" destOrd="0" presId="urn:microsoft.com/office/officeart/2005/8/layout/hierarchy6"/>
    <dgm:cxn modelId="{3C8F78D7-617E-4C1B-8EDA-921F455FBFAC}" srcId="{E9217B39-9A99-4B75-8371-39D8FC701E59}" destId="{44B520E3-C07C-4F31-9A30-E4B78951D318}" srcOrd="0" destOrd="0" parTransId="{A8DACB11-CA00-4BFC-BE75-5A050573F0C4}" sibTransId="{62162CA3-7BFC-4E7B-8F74-C28B900C32C2}"/>
    <dgm:cxn modelId="{191850DB-BD6B-4B1C-86F7-CD95191A7DAE}" srcId="{A8069FA4-0862-468F-96DE-B57565EC95AF}" destId="{605E7319-93B7-4F8D-99EF-F1F0F2D0A701}" srcOrd="0" destOrd="0" parTransId="{8CF2B5A1-8DDB-4DDD-9A77-A48352C4358D}" sibTransId="{2092B88C-BFFA-4BAE-B5C3-B85174CFE218}"/>
    <dgm:cxn modelId="{1E17A8DD-5059-4268-9848-2C3D83F5853D}" type="presOf" srcId="{505D202E-DD4E-43FC-B663-C51F40DFEAA6}" destId="{4DC927EB-2B37-455F-99E2-5A9D1D3E295B}" srcOrd="0" destOrd="0" presId="urn:microsoft.com/office/officeart/2005/8/layout/hierarchy6"/>
    <dgm:cxn modelId="{BC72D5E0-BDA1-47DA-95C9-8EC8B8010A52}" type="presOf" srcId="{0B7066CB-5F67-4B1B-A9FF-B8566B31933F}" destId="{26A6341E-000D-49D5-93B0-8B9B63345B5F}" srcOrd="1" destOrd="0" presId="urn:microsoft.com/office/officeart/2005/8/layout/hierarchy6"/>
    <dgm:cxn modelId="{9853F4E2-4C6D-406C-A747-3239968FFDB7}" type="presOf" srcId="{1AA0909A-AA32-45D3-B530-7C4DE4D19B5B}" destId="{39B214BB-85F4-47BE-AECA-2B7A1E64483C}" srcOrd="0" destOrd="0" presId="urn:microsoft.com/office/officeart/2005/8/layout/hierarchy6"/>
    <dgm:cxn modelId="{3E1363E6-8594-4CE2-9659-0B44E84BF482}" type="presOf" srcId="{8A8FA136-0DCE-42EA-BF35-9747D9DF04D1}" destId="{F6AC8FC8-8002-405C-B995-42B7E0689CE6}" srcOrd="0" destOrd="0" presId="urn:microsoft.com/office/officeart/2005/8/layout/hierarchy6"/>
    <dgm:cxn modelId="{6C44F4E9-77ED-4C8C-817E-E0EB046C387C}" srcId="{612470AB-60B1-4EEF-9270-72776B8DCB20}" destId="{E9676637-D385-4D9D-A123-39BB1AF070AA}" srcOrd="3" destOrd="0" parTransId="{9FBCC784-0700-4DB1-A71C-396B763A883F}" sibTransId="{D92D2D94-CEF9-4144-B2FF-2A71230CC119}"/>
    <dgm:cxn modelId="{EB2692EF-BD26-49BD-B29B-BC05ACCCC18C}" type="presOf" srcId="{486D7EE9-857E-4DB3-BE6A-25C92E15FFA7}" destId="{013714A2-8FB7-4635-B6BB-64D664620E64}" srcOrd="0" destOrd="0" presId="urn:microsoft.com/office/officeart/2005/8/layout/hierarchy6"/>
    <dgm:cxn modelId="{2794EFF0-9835-4AF5-A83E-168C50FCEF93}" type="presOf" srcId="{21FBA2E9-143D-495B-837B-B79C2D0A8EAC}" destId="{CA313B55-D136-4121-A9DB-68AE8E3A995C}" srcOrd="0" destOrd="0" presId="urn:microsoft.com/office/officeart/2005/8/layout/hierarchy6"/>
    <dgm:cxn modelId="{B22703F1-6AE6-4C77-856B-AFBD92467724}" type="presOf" srcId="{0B7066CB-5F67-4B1B-A9FF-B8566B31933F}" destId="{72AB83B3-860D-4BBF-8C3C-24220B195517}" srcOrd="0" destOrd="0" presId="urn:microsoft.com/office/officeart/2005/8/layout/hierarchy6"/>
    <dgm:cxn modelId="{B4A9FFF4-BAE9-4E8F-AFDB-48372D5657A3}" type="presOf" srcId="{18BDC072-08BF-4E48-BDA9-F409EF54E2D7}" destId="{0E4B10A3-0101-4CC7-8217-E0F231B1FBBC}" srcOrd="0" destOrd="0" presId="urn:microsoft.com/office/officeart/2005/8/layout/hierarchy6"/>
    <dgm:cxn modelId="{C2822BF8-B0FB-4BA1-B5D4-8083FB714C8C}" type="presOf" srcId="{1AA0909A-AA32-45D3-B530-7C4DE4D19B5B}" destId="{06A100B6-A3C2-4ACA-92E9-AAB97D24D353}" srcOrd="1" destOrd="0" presId="urn:microsoft.com/office/officeart/2005/8/layout/hierarchy6"/>
    <dgm:cxn modelId="{A56933F8-A76B-42D3-B0D4-C820003F9C1E}" type="presOf" srcId="{E9676637-D385-4D9D-A123-39BB1AF070AA}" destId="{FB13065F-6055-4F55-8CEF-D03ED8BB7192}" srcOrd="0" destOrd="0" presId="urn:microsoft.com/office/officeart/2005/8/layout/hierarchy6"/>
    <dgm:cxn modelId="{6230B8F8-C14B-4FD4-A89E-6D78793F55CC}" type="presOf" srcId="{8CF2B5A1-8DDB-4DDD-9A77-A48352C4358D}" destId="{FDC0EEEA-32C5-4440-87CB-6A7A5A6179BF}" srcOrd="0" destOrd="0" presId="urn:microsoft.com/office/officeart/2005/8/layout/hierarchy6"/>
    <dgm:cxn modelId="{7BB918FC-1CB2-4023-98D4-2426DC747686}" type="presOf" srcId="{59297CFD-08C2-4D71-AFA4-DB525C7621C6}" destId="{0CE8638A-F5AE-452C-857F-CD7933AF2442}" srcOrd="0" destOrd="0" presId="urn:microsoft.com/office/officeart/2005/8/layout/hierarchy6"/>
    <dgm:cxn modelId="{CFF1AEFE-27D3-40C5-BF60-23222C937BA8}" srcId="{E124E5E2-0B39-45D3-91DC-4DDBE8621238}" destId="{8A8FA136-0DCE-42EA-BF35-9747D9DF04D1}" srcOrd="0" destOrd="0" parTransId="{7C7EDF02-775A-4706-84B6-1EA02A0C3B70}" sibTransId="{38385353-E901-486E-9C26-A3B2F8D1D98B}"/>
    <dgm:cxn modelId="{A5B8A7A4-63F1-4D38-A01B-295EDF3F4992}" type="presParOf" srcId="{603812C3-8EB4-47F0-BBF9-EFAE75A410C9}" destId="{DDF3BB73-AE9E-4B2E-9718-0A2962C96A11}" srcOrd="0" destOrd="0" presId="urn:microsoft.com/office/officeart/2005/8/layout/hierarchy6"/>
    <dgm:cxn modelId="{3A436C13-3D57-45A8-9C44-EE7071784DF2}" type="presParOf" srcId="{DDF3BB73-AE9E-4B2E-9718-0A2962C96A11}" destId="{C704BE27-BAEA-4702-BAA9-F3CF40F7527E}" srcOrd="0" destOrd="0" presId="urn:microsoft.com/office/officeart/2005/8/layout/hierarchy6"/>
    <dgm:cxn modelId="{8AE0760F-EDE9-42CD-8D8E-83E8927DD366}" type="presParOf" srcId="{DDF3BB73-AE9E-4B2E-9718-0A2962C96A11}" destId="{6781FDC9-3CA2-4F65-A214-240DBACD6D6D}" srcOrd="1" destOrd="0" presId="urn:microsoft.com/office/officeart/2005/8/layout/hierarchy6"/>
    <dgm:cxn modelId="{8623BE30-2AA3-4504-8D36-CB3E77710DBE}" type="presParOf" srcId="{6781FDC9-3CA2-4F65-A214-240DBACD6D6D}" destId="{D5791006-A647-4092-AA78-7938C1240874}" srcOrd="0" destOrd="0" presId="urn:microsoft.com/office/officeart/2005/8/layout/hierarchy6"/>
    <dgm:cxn modelId="{7A850674-3304-4B5F-B07B-0202B83C9A46}" type="presParOf" srcId="{D5791006-A647-4092-AA78-7938C1240874}" destId="{59232741-C59A-4249-B1B9-45D419CEE6E3}" srcOrd="0" destOrd="0" presId="urn:microsoft.com/office/officeart/2005/8/layout/hierarchy6"/>
    <dgm:cxn modelId="{399275FF-25DE-434E-BCDD-E22F20DB1143}" type="presParOf" srcId="{D5791006-A647-4092-AA78-7938C1240874}" destId="{87245E0F-18B2-4E77-90CC-6D9F2F2C17FF}" srcOrd="1" destOrd="0" presId="urn:microsoft.com/office/officeart/2005/8/layout/hierarchy6"/>
    <dgm:cxn modelId="{7D70BD62-26CB-4BAF-9759-26E119EE05C4}" type="presParOf" srcId="{87245E0F-18B2-4E77-90CC-6D9F2F2C17FF}" destId="{1D145385-1F88-497A-AF74-F763650AD7D0}" srcOrd="0" destOrd="0" presId="urn:microsoft.com/office/officeart/2005/8/layout/hierarchy6"/>
    <dgm:cxn modelId="{062566C0-9A82-4752-8A09-989D1B480A95}" type="presParOf" srcId="{87245E0F-18B2-4E77-90CC-6D9F2F2C17FF}" destId="{300A5A8C-7818-4A60-AF25-0D369B52EB08}" srcOrd="1" destOrd="0" presId="urn:microsoft.com/office/officeart/2005/8/layout/hierarchy6"/>
    <dgm:cxn modelId="{DFED1AE6-6D03-46C9-BA1F-27FFAD5DA9A8}" type="presParOf" srcId="{300A5A8C-7818-4A60-AF25-0D369B52EB08}" destId="{0CE8638A-F5AE-452C-857F-CD7933AF2442}" srcOrd="0" destOrd="0" presId="urn:microsoft.com/office/officeart/2005/8/layout/hierarchy6"/>
    <dgm:cxn modelId="{788936A2-965D-4691-9384-992920501E80}" type="presParOf" srcId="{300A5A8C-7818-4A60-AF25-0D369B52EB08}" destId="{D9642FFB-42F8-4C2E-AEE8-9126560C781A}" srcOrd="1" destOrd="0" presId="urn:microsoft.com/office/officeart/2005/8/layout/hierarchy6"/>
    <dgm:cxn modelId="{B86C011A-F061-41DC-8C3B-E40653450513}" type="presParOf" srcId="{D9642FFB-42F8-4C2E-AEE8-9126560C781A}" destId="{F2AC1EBE-13C8-4178-857D-A83F2BBEB844}" srcOrd="0" destOrd="0" presId="urn:microsoft.com/office/officeart/2005/8/layout/hierarchy6"/>
    <dgm:cxn modelId="{928C9D8B-F998-4841-A088-8CE92D43E514}" type="presParOf" srcId="{D9642FFB-42F8-4C2E-AEE8-9126560C781A}" destId="{1D61438F-3D12-4F16-9837-CAAE49C5BDFC}" srcOrd="1" destOrd="0" presId="urn:microsoft.com/office/officeart/2005/8/layout/hierarchy6"/>
    <dgm:cxn modelId="{8EF276DC-2851-4D83-BA3B-9045EA9D5D84}" type="presParOf" srcId="{1D61438F-3D12-4F16-9837-CAAE49C5BDFC}" destId="{F2A4D85E-083B-40F2-AAFA-63968E798AC7}" srcOrd="0" destOrd="0" presId="urn:microsoft.com/office/officeart/2005/8/layout/hierarchy6"/>
    <dgm:cxn modelId="{CE6054FF-85B2-4E0A-BF67-662CCFFA97A2}" type="presParOf" srcId="{1D61438F-3D12-4F16-9837-CAAE49C5BDFC}" destId="{7E46106A-0D49-4109-8DE1-0C84ABD77553}" srcOrd="1" destOrd="0" presId="urn:microsoft.com/office/officeart/2005/8/layout/hierarchy6"/>
    <dgm:cxn modelId="{0F28A7E8-8BED-41EC-AA65-049EB979DACC}" type="presParOf" srcId="{7E46106A-0D49-4109-8DE1-0C84ABD77553}" destId="{F6465537-C3F9-433D-A536-6B5A65AEF2B4}" srcOrd="0" destOrd="0" presId="urn:microsoft.com/office/officeart/2005/8/layout/hierarchy6"/>
    <dgm:cxn modelId="{D3661B1D-C46C-4593-A4A1-1D7674CD4032}" type="presParOf" srcId="{7E46106A-0D49-4109-8DE1-0C84ABD77553}" destId="{8428F78F-EE56-4A6E-8D66-DA69AE56D0DF}" srcOrd="1" destOrd="0" presId="urn:microsoft.com/office/officeart/2005/8/layout/hierarchy6"/>
    <dgm:cxn modelId="{5DA22352-2162-4B30-BFE6-E334D89788DC}" type="presParOf" srcId="{8428F78F-EE56-4A6E-8D66-DA69AE56D0DF}" destId="{DBA2C654-7169-438A-A2A5-D33C0773FE96}" srcOrd="0" destOrd="0" presId="urn:microsoft.com/office/officeart/2005/8/layout/hierarchy6"/>
    <dgm:cxn modelId="{44F62956-D05E-4BE0-908D-223943B6B023}" type="presParOf" srcId="{8428F78F-EE56-4A6E-8D66-DA69AE56D0DF}" destId="{4AACCAB6-1EA0-4B69-B990-7E62501C7E4C}" srcOrd="1" destOrd="0" presId="urn:microsoft.com/office/officeart/2005/8/layout/hierarchy6"/>
    <dgm:cxn modelId="{7D8D74DF-D818-4275-AF7D-8C453BAC413F}" type="presParOf" srcId="{4AACCAB6-1EA0-4B69-B990-7E62501C7E4C}" destId="{89642899-9513-4188-87D9-F29F3E33614E}" srcOrd="0" destOrd="0" presId="urn:microsoft.com/office/officeart/2005/8/layout/hierarchy6"/>
    <dgm:cxn modelId="{450CA03E-A9F3-42C1-9561-AABF67C0278A}" type="presParOf" srcId="{4AACCAB6-1EA0-4B69-B990-7E62501C7E4C}" destId="{4D69CF24-84A4-45F4-8381-6AB19FE3E8C0}" srcOrd="1" destOrd="0" presId="urn:microsoft.com/office/officeart/2005/8/layout/hierarchy6"/>
    <dgm:cxn modelId="{F1233FDA-7D77-474F-BD07-8AAB3AE200A2}" type="presParOf" srcId="{4D69CF24-84A4-45F4-8381-6AB19FE3E8C0}" destId="{E3D2979C-A0F9-4FA6-A482-9FA0BD57CDC6}" srcOrd="0" destOrd="0" presId="urn:microsoft.com/office/officeart/2005/8/layout/hierarchy6"/>
    <dgm:cxn modelId="{A630201C-4DD4-443F-B2AE-BF337F083999}" type="presParOf" srcId="{4D69CF24-84A4-45F4-8381-6AB19FE3E8C0}" destId="{D4C9639D-FB0F-4A09-8BFE-A2CC51E5DF94}" srcOrd="1" destOrd="0" presId="urn:microsoft.com/office/officeart/2005/8/layout/hierarchy6"/>
    <dgm:cxn modelId="{8F23E822-4BF1-4029-994F-C1E841CA85CE}" type="presParOf" srcId="{4AACCAB6-1EA0-4B69-B990-7E62501C7E4C}" destId="{BAD82878-05BA-46F8-9D48-226C409C5350}" srcOrd="2" destOrd="0" presId="urn:microsoft.com/office/officeart/2005/8/layout/hierarchy6"/>
    <dgm:cxn modelId="{6A61BE80-63C9-449D-80A3-D0492ECA1A9B}" type="presParOf" srcId="{4AACCAB6-1EA0-4B69-B990-7E62501C7E4C}" destId="{B3B7D921-586F-455A-8EE4-59447BA53C32}" srcOrd="3" destOrd="0" presId="urn:microsoft.com/office/officeart/2005/8/layout/hierarchy6"/>
    <dgm:cxn modelId="{52C75752-BC3D-4BD7-93DC-2B3C24930394}" type="presParOf" srcId="{B3B7D921-586F-455A-8EE4-59447BA53C32}" destId="{26D96769-A076-4DEF-B65E-81A10C1FCC3D}" srcOrd="0" destOrd="0" presId="urn:microsoft.com/office/officeart/2005/8/layout/hierarchy6"/>
    <dgm:cxn modelId="{4285FF01-0A64-4938-89B3-8B1D13BE49EC}" type="presParOf" srcId="{B3B7D921-586F-455A-8EE4-59447BA53C32}" destId="{8C787F27-C5F4-485B-8C9E-693DEA4D2360}" srcOrd="1" destOrd="0" presId="urn:microsoft.com/office/officeart/2005/8/layout/hierarchy6"/>
    <dgm:cxn modelId="{CCFFCFB1-36E3-41BF-9C43-98B3CB6B2A69}" type="presParOf" srcId="{7E46106A-0D49-4109-8DE1-0C84ABD77553}" destId="{A65295B5-5B7E-47E2-829B-684FAA8B2D33}" srcOrd="2" destOrd="0" presId="urn:microsoft.com/office/officeart/2005/8/layout/hierarchy6"/>
    <dgm:cxn modelId="{2658430A-5D1A-4783-B208-B2348496DBB7}" type="presParOf" srcId="{7E46106A-0D49-4109-8DE1-0C84ABD77553}" destId="{967B5C1C-2AC6-4B9E-9992-D3DC5F15E36E}" srcOrd="3" destOrd="0" presId="urn:microsoft.com/office/officeart/2005/8/layout/hierarchy6"/>
    <dgm:cxn modelId="{3D5364FD-0EA0-4C9C-8E3F-3CC78B779587}" type="presParOf" srcId="{967B5C1C-2AC6-4B9E-9992-D3DC5F15E36E}" destId="{712F7C44-A51B-49D5-9DEA-2E09D1F7316E}" srcOrd="0" destOrd="0" presId="urn:microsoft.com/office/officeart/2005/8/layout/hierarchy6"/>
    <dgm:cxn modelId="{F96E2AA4-BBA9-48BC-BD3A-CC04DC412B55}" type="presParOf" srcId="{967B5C1C-2AC6-4B9E-9992-D3DC5F15E36E}" destId="{05271C48-0C84-494C-9028-E0BB9D4BAC36}" srcOrd="1" destOrd="0" presId="urn:microsoft.com/office/officeart/2005/8/layout/hierarchy6"/>
    <dgm:cxn modelId="{AE7E02AB-6194-40E7-8DD9-BD6011ABFF16}" type="presParOf" srcId="{05271C48-0C84-494C-9028-E0BB9D4BAC36}" destId="{69150E50-4808-4900-BB85-D4BBD412907D}" srcOrd="0" destOrd="0" presId="urn:microsoft.com/office/officeart/2005/8/layout/hierarchy6"/>
    <dgm:cxn modelId="{CAE81625-3D00-4569-BBC7-4F5F721E39CB}" type="presParOf" srcId="{05271C48-0C84-494C-9028-E0BB9D4BAC36}" destId="{B57B7B6F-E252-4D5D-AE55-3F9354344767}" srcOrd="1" destOrd="0" presId="urn:microsoft.com/office/officeart/2005/8/layout/hierarchy6"/>
    <dgm:cxn modelId="{2B9AD64A-D7F1-4B72-9CC9-6EE73DD63F02}" type="presParOf" srcId="{B57B7B6F-E252-4D5D-AE55-3F9354344767}" destId="{F6AC8FC8-8002-405C-B995-42B7E0689CE6}" srcOrd="0" destOrd="0" presId="urn:microsoft.com/office/officeart/2005/8/layout/hierarchy6"/>
    <dgm:cxn modelId="{015EFB97-A797-419A-B49B-5E4B17FFE7D5}" type="presParOf" srcId="{B57B7B6F-E252-4D5D-AE55-3F9354344767}" destId="{DB02C067-E99A-47C7-BE1D-774627753564}" srcOrd="1" destOrd="0" presId="urn:microsoft.com/office/officeart/2005/8/layout/hierarchy6"/>
    <dgm:cxn modelId="{807F8556-CF5F-48A8-BD39-D2C769882958}" type="presParOf" srcId="{05271C48-0C84-494C-9028-E0BB9D4BAC36}" destId="{F69602CD-FAE0-4758-A49B-EE5A154ED4C3}" srcOrd="2" destOrd="0" presId="urn:microsoft.com/office/officeart/2005/8/layout/hierarchy6"/>
    <dgm:cxn modelId="{2ADA42AC-2498-470B-96AF-7166C7E40120}" type="presParOf" srcId="{05271C48-0C84-494C-9028-E0BB9D4BAC36}" destId="{11CAF0F7-C285-43AF-B932-C712814D6E36}" srcOrd="3" destOrd="0" presId="urn:microsoft.com/office/officeart/2005/8/layout/hierarchy6"/>
    <dgm:cxn modelId="{864A096D-D868-40AC-BB08-78950CF88B2B}" type="presParOf" srcId="{11CAF0F7-C285-43AF-B932-C712814D6E36}" destId="{48C157F2-5384-47CC-9D9A-17CC4C101CF1}" srcOrd="0" destOrd="0" presId="urn:microsoft.com/office/officeart/2005/8/layout/hierarchy6"/>
    <dgm:cxn modelId="{BE8543E5-7BF4-48E1-B7F5-0103D9DC0450}" type="presParOf" srcId="{11CAF0F7-C285-43AF-B932-C712814D6E36}" destId="{A6505256-9DBB-4F26-AD75-83923CF6BC41}" srcOrd="1" destOrd="0" presId="urn:microsoft.com/office/officeart/2005/8/layout/hierarchy6"/>
    <dgm:cxn modelId="{06C2E2D7-8829-4BDF-A9EB-86967C1CA2BA}" type="presParOf" srcId="{7E46106A-0D49-4109-8DE1-0C84ABD77553}" destId="{08DDC244-9EA9-4D4F-A735-19DBEBF2D344}" srcOrd="4" destOrd="0" presId="urn:microsoft.com/office/officeart/2005/8/layout/hierarchy6"/>
    <dgm:cxn modelId="{6BC774EE-41AA-4D25-8AE3-984FFCFA48CF}" type="presParOf" srcId="{7E46106A-0D49-4109-8DE1-0C84ABD77553}" destId="{5B3D664B-5B7C-4BCC-BECC-3D1AD357E812}" srcOrd="5" destOrd="0" presId="urn:microsoft.com/office/officeart/2005/8/layout/hierarchy6"/>
    <dgm:cxn modelId="{5F04F324-2D7C-4F0F-8C27-1F50CE6B1299}" type="presParOf" srcId="{5B3D664B-5B7C-4BCC-BECC-3D1AD357E812}" destId="{1E47FA6F-A46D-4C99-BFBA-6445592C9C51}" srcOrd="0" destOrd="0" presId="urn:microsoft.com/office/officeart/2005/8/layout/hierarchy6"/>
    <dgm:cxn modelId="{1D420D99-3E11-4AB2-95A7-C8954791AA47}" type="presParOf" srcId="{5B3D664B-5B7C-4BCC-BECC-3D1AD357E812}" destId="{4A7D3EBC-68F0-4562-A29A-463D8EF9CC15}" srcOrd="1" destOrd="0" presId="urn:microsoft.com/office/officeart/2005/8/layout/hierarchy6"/>
    <dgm:cxn modelId="{B7AFE531-044D-4C79-88CC-0A256A03507C}" type="presParOf" srcId="{4A7D3EBC-68F0-4562-A29A-463D8EF9CC15}" destId="{FDC0EEEA-32C5-4440-87CB-6A7A5A6179BF}" srcOrd="0" destOrd="0" presId="urn:microsoft.com/office/officeart/2005/8/layout/hierarchy6"/>
    <dgm:cxn modelId="{3B7A55DA-E428-4074-B1F1-906B507F0E92}" type="presParOf" srcId="{4A7D3EBC-68F0-4562-A29A-463D8EF9CC15}" destId="{77A59250-6DD9-446D-995C-D9D0AA4005CD}" srcOrd="1" destOrd="0" presId="urn:microsoft.com/office/officeart/2005/8/layout/hierarchy6"/>
    <dgm:cxn modelId="{DE583D4F-FF0F-42DE-A545-1D78E3D8DAD7}" type="presParOf" srcId="{77A59250-6DD9-446D-995C-D9D0AA4005CD}" destId="{BC52B2D2-E65C-4B98-A3B7-ACECE61F37E0}" srcOrd="0" destOrd="0" presId="urn:microsoft.com/office/officeart/2005/8/layout/hierarchy6"/>
    <dgm:cxn modelId="{DBFB7CA0-EBF4-423B-8DAD-2BCDA3ED0C3C}" type="presParOf" srcId="{77A59250-6DD9-446D-995C-D9D0AA4005CD}" destId="{D369FD64-7AF3-4EA3-B653-E79712E92DBF}" srcOrd="1" destOrd="0" presId="urn:microsoft.com/office/officeart/2005/8/layout/hierarchy6"/>
    <dgm:cxn modelId="{49C20AE2-F081-4C18-A6C3-4B07B6677ADE}" type="presParOf" srcId="{4A7D3EBC-68F0-4562-A29A-463D8EF9CC15}" destId="{4DC927EB-2B37-455F-99E2-5A9D1D3E295B}" srcOrd="2" destOrd="0" presId="urn:microsoft.com/office/officeart/2005/8/layout/hierarchy6"/>
    <dgm:cxn modelId="{752E5B99-C0BA-4D6A-8376-EAC2266C4A68}" type="presParOf" srcId="{4A7D3EBC-68F0-4562-A29A-463D8EF9CC15}" destId="{2214FB43-B3EF-435B-8C0E-18DEE1713E9A}" srcOrd="3" destOrd="0" presId="urn:microsoft.com/office/officeart/2005/8/layout/hierarchy6"/>
    <dgm:cxn modelId="{EB8D6CDE-D2E1-4C37-AFFD-DA9CAD04AD46}" type="presParOf" srcId="{2214FB43-B3EF-435B-8C0E-18DEE1713E9A}" destId="{013714A2-8FB7-4635-B6BB-64D664620E64}" srcOrd="0" destOrd="0" presId="urn:microsoft.com/office/officeart/2005/8/layout/hierarchy6"/>
    <dgm:cxn modelId="{EA864C5E-5132-4FB9-A9AF-C91A90C2F060}" type="presParOf" srcId="{2214FB43-B3EF-435B-8C0E-18DEE1713E9A}" destId="{959D0C70-274D-4CE1-B8AD-F38BD42C0A2C}" srcOrd="1" destOrd="0" presId="urn:microsoft.com/office/officeart/2005/8/layout/hierarchy6"/>
    <dgm:cxn modelId="{6E9DEC22-CF96-4022-AC8D-917B9DE452DC}" type="presParOf" srcId="{4A7D3EBC-68F0-4562-A29A-463D8EF9CC15}" destId="{0E4B10A3-0101-4CC7-8217-E0F231B1FBBC}" srcOrd="4" destOrd="0" presId="urn:microsoft.com/office/officeart/2005/8/layout/hierarchy6"/>
    <dgm:cxn modelId="{618A946D-920C-47FA-9D93-C48459DC6A1C}" type="presParOf" srcId="{4A7D3EBC-68F0-4562-A29A-463D8EF9CC15}" destId="{E4BFC3E0-EB0D-487A-849F-BBA02165FDC2}" srcOrd="5" destOrd="0" presId="urn:microsoft.com/office/officeart/2005/8/layout/hierarchy6"/>
    <dgm:cxn modelId="{2D218ADB-E204-473D-8369-0E094F34790F}" type="presParOf" srcId="{E4BFC3E0-EB0D-487A-849F-BBA02165FDC2}" destId="{FFF6D89F-184E-4A79-965C-DD0D4C5140C1}" srcOrd="0" destOrd="0" presId="urn:microsoft.com/office/officeart/2005/8/layout/hierarchy6"/>
    <dgm:cxn modelId="{A9D0C7BD-4505-4B36-88F9-391C1C5C9DBF}" type="presParOf" srcId="{E4BFC3E0-EB0D-487A-849F-BBA02165FDC2}" destId="{CA5B7B78-9F42-4BB3-9956-9B1ED2E3F55F}" srcOrd="1" destOrd="0" presId="urn:microsoft.com/office/officeart/2005/8/layout/hierarchy6"/>
    <dgm:cxn modelId="{ECEDB696-A2CB-4FD0-B961-3EDC6B744237}" type="presParOf" srcId="{D9642FFB-42F8-4C2E-AEE8-9126560C781A}" destId="{6FD17F6B-D7E6-4BFD-A992-4A5A2B792A7D}" srcOrd="2" destOrd="0" presId="urn:microsoft.com/office/officeart/2005/8/layout/hierarchy6"/>
    <dgm:cxn modelId="{91C4190F-EE17-4FB4-BBDF-B935BE2A523B}" type="presParOf" srcId="{D9642FFB-42F8-4C2E-AEE8-9126560C781A}" destId="{FE1F75BF-76B6-4429-BEDD-4E637283DD8A}" srcOrd="3" destOrd="0" presId="urn:microsoft.com/office/officeart/2005/8/layout/hierarchy6"/>
    <dgm:cxn modelId="{D7FBE20D-7E06-40C6-9766-7EBB7C66D95F}" type="presParOf" srcId="{FE1F75BF-76B6-4429-BEDD-4E637283DD8A}" destId="{94FA5FFF-A006-4B29-848E-AD7DE1678DDA}" srcOrd="0" destOrd="0" presId="urn:microsoft.com/office/officeart/2005/8/layout/hierarchy6"/>
    <dgm:cxn modelId="{DFAECB14-6D2B-4D57-AC6F-7EE320AB6D4C}" type="presParOf" srcId="{FE1F75BF-76B6-4429-BEDD-4E637283DD8A}" destId="{0DD1AD28-3F4D-4D8D-8588-96A1CAA2BD93}" srcOrd="1" destOrd="0" presId="urn:microsoft.com/office/officeart/2005/8/layout/hierarchy6"/>
    <dgm:cxn modelId="{B8FA3C7D-E100-4A0A-90CC-B269D75C5DC9}" type="presParOf" srcId="{0DD1AD28-3F4D-4D8D-8588-96A1CAA2BD93}" destId="{07900C90-4DE4-4A4E-8EEC-1A7A4754C917}" srcOrd="0" destOrd="0" presId="urn:microsoft.com/office/officeart/2005/8/layout/hierarchy6"/>
    <dgm:cxn modelId="{A9B9174F-4FE6-4DAF-97F3-BD8B3AD83C4B}" type="presParOf" srcId="{0DD1AD28-3F4D-4D8D-8588-96A1CAA2BD93}" destId="{419CDEEB-862D-46B0-8C1D-82C577D905D3}" srcOrd="1" destOrd="0" presId="urn:microsoft.com/office/officeart/2005/8/layout/hierarchy6"/>
    <dgm:cxn modelId="{102BECF0-33B5-4663-94CD-6E8AC267D737}" type="presParOf" srcId="{419CDEEB-862D-46B0-8C1D-82C577D905D3}" destId="{2770A6B8-E2DD-4FAB-A041-047CFD21204D}" srcOrd="0" destOrd="0" presId="urn:microsoft.com/office/officeart/2005/8/layout/hierarchy6"/>
    <dgm:cxn modelId="{10023A0B-7E76-46D8-B468-70D9F6187536}" type="presParOf" srcId="{419CDEEB-862D-46B0-8C1D-82C577D905D3}" destId="{5653945D-4128-4137-ABD4-62713E65FF14}" srcOrd="1" destOrd="0" presId="urn:microsoft.com/office/officeart/2005/8/layout/hierarchy6"/>
    <dgm:cxn modelId="{4B533416-521A-4C0F-8FF4-63116BCBCE43}" type="presParOf" srcId="{87245E0F-18B2-4E77-90CC-6D9F2F2C17FF}" destId="{CA313B55-D136-4121-A9DB-68AE8E3A995C}" srcOrd="2" destOrd="0" presId="urn:microsoft.com/office/officeart/2005/8/layout/hierarchy6"/>
    <dgm:cxn modelId="{F8C6B41A-9A54-407E-9128-C37525B36A2E}" type="presParOf" srcId="{87245E0F-18B2-4E77-90CC-6D9F2F2C17FF}" destId="{CE52FA25-D98C-4F0C-9762-1D871C4040B1}" srcOrd="3" destOrd="0" presId="urn:microsoft.com/office/officeart/2005/8/layout/hierarchy6"/>
    <dgm:cxn modelId="{5E1F863F-0C4B-422B-8FDB-635AC402D6B3}" type="presParOf" srcId="{CE52FA25-D98C-4F0C-9762-1D871C4040B1}" destId="{C4D53FB3-D254-454C-A71C-182AB138C6B4}" srcOrd="0" destOrd="0" presId="urn:microsoft.com/office/officeart/2005/8/layout/hierarchy6"/>
    <dgm:cxn modelId="{860CFAF0-21E2-4E24-8E33-5D53401E9AA8}" type="presParOf" srcId="{CE52FA25-D98C-4F0C-9762-1D871C4040B1}" destId="{E8E7A627-E9C2-4706-8A0C-6EF172100909}" srcOrd="1" destOrd="0" presId="urn:microsoft.com/office/officeart/2005/8/layout/hierarchy6"/>
    <dgm:cxn modelId="{5075C6DA-B410-4C84-99FA-6C74E01671C3}" type="presParOf" srcId="{E8E7A627-E9C2-4706-8A0C-6EF172100909}" destId="{42B2ECCF-FBF5-472C-A4CF-CED154BC3493}" srcOrd="0" destOrd="0" presId="urn:microsoft.com/office/officeart/2005/8/layout/hierarchy6"/>
    <dgm:cxn modelId="{9715B55E-82D9-4FEB-B957-1E125E6F5115}" type="presParOf" srcId="{E8E7A627-E9C2-4706-8A0C-6EF172100909}" destId="{CA15103A-0ED3-4409-A97D-3313C38EF0FF}" srcOrd="1" destOrd="0" presId="urn:microsoft.com/office/officeart/2005/8/layout/hierarchy6"/>
    <dgm:cxn modelId="{48B3E30D-CEE0-4D92-A274-2BEE63744208}" type="presParOf" srcId="{CA15103A-0ED3-4409-A97D-3313C38EF0FF}" destId="{2C1E07B8-B3D9-41D6-B0BA-150961374BD1}" srcOrd="0" destOrd="0" presId="urn:microsoft.com/office/officeart/2005/8/layout/hierarchy6"/>
    <dgm:cxn modelId="{F2BCFC61-7DBE-4209-9110-B05607190511}" type="presParOf" srcId="{CA15103A-0ED3-4409-A97D-3313C38EF0FF}" destId="{F87C6F00-E9CC-46B8-99B7-13C435958076}" srcOrd="1" destOrd="0" presId="urn:microsoft.com/office/officeart/2005/8/layout/hierarchy6"/>
    <dgm:cxn modelId="{9B7231F4-DAEE-4A8E-BC22-4BE6D92D766C}" type="presParOf" srcId="{F87C6F00-E9CC-46B8-99B7-13C435958076}" destId="{FB61B75B-04FF-489E-8E64-53246E6543AE}" srcOrd="0" destOrd="0" presId="urn:microsoft.com/office/officeart/2005/8/layout/hierarchy6"/>
    <dgm:cxn modelId="{8F1EF4C4-D692-4D96-A01B-F0AC31CA6D41}" type="presParOf" srcId="{F87C6F00-E9CC-46B8-99B7-13C435958076}" destId="{6C9AFEE9-97FB-442B-B1E8-15400E10D058}" srcOrd="1" destOrd="0" presId="urn:microsoft.com/office/officeart/2005/8/layout/hierarchy6"/>
    <dgm:cxn modelId="{A75BC366-9029-4416-89A7-3B5DCC6730D7}" type="presParOf" srcId="{6C9AFEE9-97FB-442B-B1E8-15400E10D058}" destId="{F5E5E1E6-7A2A-4B9A-AE6C-19B02EB62CE5}" srcOrd="0" destOrd="0" presId="urn:microsoft.com/office/officeart/2005/8/layout/hierarchy6"/>
    <dgm:cxn modelId="{703C24D8-205B-4E98-B0E5-2FE9C47A1E08}" type="presParOf" srcId="{6C9AFEE9-97FB-442B-B1E8-15400E10D058}" destId="{DF81495F-BEFA-44E2-98CA-B0472B7158C6}" srcOrd="1" destOrd="0" presId="urn:microsoft.com/office/officeart/2005/8/layout/hierarchy6"/>
    <dgm:cxn modelId="{A5C6566C-59C9-4818-B9D8-E27F49A60844}" type="presParOf" srcId="{603812C3-8EB4-47F0-BBF9-EFAE75A410C9}" destId="{6FDB846A-4E2D-4762-8FA3-1CCCF095069E}" srcOrd="1" destOrd="0" presId="urn:microsoft.com/office/officeart/2005/8/layout/hierarchy6"/>
    <dgm:cxn modelId="{716D4387-B930-4E79-B4E5-6CE7A7FAA4EC}" type="presParOf" srcId="{6FDB846A-4E2D-4762-8FA3-1CCCF095069E}" destId="{5D6288DF-BD2A-4AFF-8758-78EF9A1DB7F9}" srcOrd="0" destOrd="0" presId="urn:microsoft.com/office/officeart/2005/8/layout/hierarchy6"/>
    <dgm:cxn modelId="{5B821167-4F01-4B86-80B8-0051156C0204}" type="presParOf" srcId="{5D6288DF-BD2A-4AFF-8758-78EF9A1DB7F9}" destId="{65C053CE-D649-4E77-86BB-2775A38A41DA}" srcOrd="0" destOrd="0" presId="urn:microsoft.com/office/officeart/2005/8/layout/hierarchy6"/>
    <dgm:cxn modelId="{17A0F15C-D147-4BA4-B0B0-D58F4F0965A2}" type="presParOf" srcId="{5D6288DF-BD2A-4AFF-8758-78EF9A1DB7F9}" destId="{50BB343D-A95C-42E3-AAD2-52369E653421}" srcOrd="1" destOrd="0" presId="urn:microsoft.com/office/officeart/2005/8/layout/hierarchy6"/>
    <dgm:cxn modelId="{7F61B75B-3A53-410A-9495-B8DED746A345}" type="presParOf" srcId="{6FDB846A-4E2D-4762-8FA3-1CCCF095069E}" destId="{00F3E75C-DF3C-4CF8-9E79-1153E16BC87C}" srcOrd="1" destOrd="0" presId="urn:microsoft.com/office/officeart/2005/8/layout/hierarchy6"/>
    <dgm:cxn modelId="{17D5683B-8830-4492-BE66-AFEA426C8154}" type="presParOf" srcId="{00F3E75C-DF3C-4CF8-9E79-1153E16BC87C}" destId="{E02BA439-F7BC-4CB6-9C07-5B9AD892F475}" srcOrd="0" destOrd="0" presId="urn:microsoft.com/office/officeart/2005/8/layout/hierarchy6"/>
    <dgm:cxn modelId="{FCEFDB2B-9084-415A-9B68-21C3E9BC46A9}" type="presParOf" srcId="{6FDB846A-4E2D-4762-8FA3-1CCCF095069E}" destId="{F6CDA466-7671-4AE7-841E-CBE5086E26E6}" srcOrd="2" destOrd="0" presId="urn:microsoft.com/office/officeart/2005/8/layout/hierarchy6"/>
    <dgm:cxn modelId="{7D2526EA-FF62-44E5-9622-1BA8742B7423}" type="presParOf" srcId="{F6CDA466-7671-4AE7-841E-CBE5086E26E6}" destId="{82C2C80B-93AE-4C64-A88E-2ED9A600B17A}" srcOrd="0" destOrd="0" presId="urn:microsoft.com/office/officeart/2005/8/layout/hierarchy6"/>
    <dgm:cxn modelId="{207BB72C-C3DE-496A-8CBF-083F4D573D6F}" type="presParOf" srcId="{F6CDA466-7671-4AE7-841E-CBE5086E26E6}" destId="{6DCBDFF9-A13E-4425-A991-CAB0773C78A6}" srcOrd="1" destOrd="0" presId="urn:microsoft.com/office/officeart/2005/8/layout/hierarchy6"/>
    <dgm:cxn modelId="{D7007AB3-7F63-4BE2-B6BE-56E77797415A}" type="presParOf" srcId="{6FDB846A-4E2D-4762-8FA3-1CCCF095069E}" destId="{DF82A4C6-BD60-45E8-9EFD-FE0FC8087056}" srcOrd="3" destOrd="0" presId="urn:microsoft.com/office/officeart/2005/8/layout/hierarchy6"/>
    <dgm:cxn modelId="{BFB46094-1090-4F4F-BC37-7B17FA19DBFD}" type="presParOf" srcId="{DF82A4C6-BD60-45E8-9EFD-FE0FC8087056}" destId="{47805B76-8491-4427-A169-595D909FBB1F}" srcOrd="0" destOrd="0" presId="urn:microsoft.com/office/officeart/2005/8/layout/hierarchy6"/>
    <dgm:cxn modelId="{385E6D37-6C47-4122-8518-C9446FDEAAD1}" type="presParOf" srcId="{6FDB846A-4E2D-4762-8FA3-1CCCF095069E}" destId="{677525BB-7CAE-43CE-B10D-B281E3A1488F}" srcOrd="4" destOrd="0" presId="urn:microsoft.com/office/officeart/2005/8/layout/hierarchy6"/>
    <dgm:cxn modelId="{DE04F5DA-A7C4-4AE2-9EAF-D99C2E9ABFD8}" type="presParOf" srcId="{677525BB-7CAE-43CE-B10D-B281E3A1488F}" destId="{FB13065F-6055-4F55-8CEF-D03ED8BB7192}" srcOrd="0" destOrd="0" presId="urn:microsoft.com/office/officeart/2005/8/layout/hierarchy6"/>
    <dgm:cxn modelId="{5FE4643D-D643-4C69-AFED-85F84673A464}" type="presParOf" srcId="{677525BB-7CAE-43CE-B10D-B281E3A1488F}" destId="{DBAF485B-70D2-442E-B257-07ED11443EED}" srcOrd="1" destOrd="0" presId="urn:microsoft.com/office/officeart/2005/8/layout/hierarchy6"/>
    <dgm:cxn modelId="{0219D2DA-D4AA-4DF9-8023-33405317361B}" type="presParOf" srcId="{6FDB846A-4E2D-4762-8FA3-1CCCF095069E}" destId="{AAA7D9B0-1445-484C-8466-D9B72A57F8B1}" srcOrd="5" destOrd="0" presId="urn:microsoft.com/office/officeart/2005/8/layout/hierarchy6"/>
    <dgm:cxn modelId="{E006A55A-9160-4C0C-B530-DFE0515D1C12}" type="presParOf" srcId="{AAA7D9B0-1445-484C-8466-D9B72A57F8B1}" destId="{A2DEB144-7688-4C75-8E7B-81AC6A9BEF37}" srcOrd="0" destOrd="0" presId="urn:microsoft.com/office/officeart/2005/8/layout/hierarchy6"/>
    <dgm:cxn modelId="{B74EC29A-2079-45B7-B427-0A9BB51F33E8}" type="presParOf" srcId="{6FDB846A-4E2D-4762-8FA3-1CCCF095069E}" destId="{6B62A954-BA17-42D7-BD0C-B092F9DCE01B}" srcOrd="6" destOrd="0" presId="urn:microsoft.com/office/officeart/2005/8/layout/hierarchy6"/>
    <dgm:cxn modelId="{A664ACF2-C3A4-4BB0-9397-31737AA41F3C}" type="presParOf" srcId="{6B62A954-BA17-42D7-BD0C-B092F9DCE01B}" destId="{39B214BB-85F4-47BE-AECA-2B7A1E64483C}" srcOrd="0" destOrd="0" presId="urn:microsoft.com/office/officeart/2005/8/layout/hierarchy6"/>
    <dgm:cxn modelId="{8C62487D-805F-4B41-AB6B-DDB4B0564787}" type="presParOf" srcId="{6B62A954-BA17-42D7-BD0C-B092F9DCE01B}" destId="{06A100B6-A3C2-4ACA-92E9-AAB97D24D353}" srcOrd="1" destOrd="0" presId="urn:microsoft.com/office/officeart/2005/8/layout/hierarchy6"/>
    <dgm:cxn modelId="{19B58059-D935-458E-9384-51722EF25A67}" type="presParOf" srcId="{6FDB846A-4E2D-4762-8FA3-1CCCF095069E}" destId="{28246CFC-5EA1-4934-9AED-3C518822E42D}" srcOrd="7" destOrd="0" presId="urn:microsoft.com/office/officeart/2005/8/layout/hierarchy6"/>
    <dgm:cxn modelId="{1E0DEBE7-9AE1-4098-AF3E-9217B67A2B52}" type="presParOf" srcId="{28246CFC-5EA1-4934-9AED-3C518822E42D}" destId="{071679EC-0C0F-429A-A22D-E811885938D8}" srcOrd="0" destOrd="0" presId="urn:microsoft.com/office/officeart/2005/8/layout/hierarchy6"/>
    <dgm:cxn modelId="{D286C64E-EA3B-47C8-BF11-2297082BAA8C}" type="presParOf" srcId="{6FDB846A-4E2D-4762-8FA3-1CCCF095069E}" destId="{913BCF6F-F9D5-467B-B7F4-ECC20EB9BB82}" srcOrd="8" destOrd="0" presId="urn:microsoft.com/office/officeart/2005/8/layout/hierarchy6"/>
    <dgm:cxn modelId="{6F8FC438-45B9-405F-BD39-97D685468FF2}" type="presParOf" srcId="{913BCF6F-F9D5-467B-B7F4-ECC20EB9BB82}" destId="{72AB83B3-860D-4BBF-8C3C-24220B195517}" srcOrd="0" destOrd="0" presId="urn:microsoft.com/office/officeart/2005/8/layout/hierarchy6"/>
    <dgm:cxn modelId="{E3341AFA-6887-473D-8A11-588500AAD76E}" type="presParOf" srcId="{913BCF6F-F9D5-467B-B7F4-ECC20EB9BB82}" destId="{26A6341E-000D-49D5-93B0-8B9B63345B5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E1CF5-4C0F-4164-AD36-BDEB55F57D3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F6367298-EA3F-4C2C-9FF9-07D24BF00FB0}">
      <dgm:prSet phldrT="[Text]"/>
      <dgm:spPr/>
      <dgm:t>
        <a:bodyPr/>
        <a:lstStyle/>
        <a:p>
          <a:r>
            <a:rPr lang="en-GB" dirty="0"/>
            <a:t>Categorise system and data</a:t>
          </a:r>
        </a:p>
      </dgm:t>
    </dgm:pt>
    <dgm:pt modelId="{0F161C52-35C1-4B34-B265-4EFD7F36DEE1}" type="parTrans" cxnId="{B29EC27D-2EED-4180-B08D-B851CA70CB6E}">
      <dgm:prSet/>
      <dgm:spPr/>
      <dgm:t>
        <a:bodyPr/>
        <a:lstStyle/>
        <a:p>
          <a:endParaRPr lang="en-GB"/>
        </a:p>
      </dgm:t>
    </dgm:pt>
    <dgm:pt modelId="{62108B75-1DE4-4881-852A-3A079E804BEB}" type="sibTrans" cxnId="{B29EC27D-2EED-4180-B08D-B851CA70CB6E}">
      <dgm:prSet/>
      <dgm:spPr/>
      <dgm:t>
        <a:bodyPr/>
        <a:lstStyle/>
        <a:p>
          <a:endParaRPr lang="en-GB"/>
        </a:p>
      </dgm:t>
    </dgm:pt>
    <dgm:pt modelId="{901A8B55-4FC5-47FD-8FB0-4CB7651E61AF}">
      <dgm:prSet phldrT="[Text]"/>
      <dgm:spPr/>
      <dgm:t>
        <a:bodyPr/>
        <a:lstStyle/>
        <a:p>
          <a:r>
            <a:rPr lang="en-GB" dirty="0"/>
            <a:t>Select controls to reduce risk</a:t>
          </a:r>
        </a:p>
      </dgm:t>
    </dgm:pt>
    <dgm:pt modelId="{AE4813ED-63B8-422E-AB23-11822F2CE398}" type="parTrans" cxnId="{C38C87EB-023C-4F44-B541-2DEEE4115F4B}">
      <dgm:prSet/>
      <dgm:spPr/>
      <dgm:t>
        <a:bodyPr/>
        <a:lstStyle/>
        <a:p>
          <a:endParaRPr lang="en-GB"/>
        </a:p>
      </dgm:t>
    </dgm:pt>
    <dgm:pt modelId="{61A8C35D-1C2D-4186-A007-CFC19717FD41}" type="sibTrans" cxnId="{C38C87EB-023C-4F44-B541-2DEEE4115F4B}">
      <dgm:prSet/>
      <dgm:spPr/>
      <dgm:t>
        <a:bodyPr/>
        <a:lstStyle/>
        <a:p>
          <a:endParaRPr lang="en-GB"/>
        </a:p>
      </dgm:t>
    </dgm:pt>
    <dgm:pt modelId="{5AC1C855-156B-452A-BBEA-C2F82C1319BE}">
      <dgm:prSet phldrT="[Text]"/>
      <dgm:spPr/>
      <dgm:t>
        <a:bodyPr/>
        <a:lstStyle/>
        <a:p>
          <a:r>
            <a:rPr lang="en-GB" dirty="0"/>
            <a:t>Implement controls</a:t>
          </a:r>
        </a:p>
      </dgm:t>
    </dgm:pt>
    <dgm:pt modelId="{C2861920-B915-404F-84EC-98B88EC03316}" type="parTrans" cxnId="{32F5638F-2AD5-43BF-A4F9-7A4A592E9C39}">
      <dgm:prSet/>
      <dgm:spPr/>
      <dgm:t>
        <a:bodyPr/>
        <a:lstStyle/>
        <a:p>
          <a:endParaRPr lang="en-GB"/>
        </a:p>
      </dgm:t>
    </dgm:pt>
    <dgm:pt modelId="{380D8ED4-4764-4911-8BE0-8CB0564852CC}" type="sibTrans" cxnId="{32F5638F-2AD5-43BF-A4F9-7A4A592E9C39}">
      <dgm:prSet/>
      <dgm:spPr/>
      <dgm:t>
        <a:bodyPr/>
        <a:lstStyle/>
        <a:p>
          <a:endParaRPr lang="en-GB"/>
        </a:p>
      </dgm:t>
    </dgm:pt>
    <dgm:pt modelId="{AE7E22CF-3D71-4907-8FE2-C5D6DF3E03F5}">
      <dgm:prSet phldrT="[Text]"/>
      <dgm:spPr/>
      <dgm:t>
        <a:bodyPr/>
        <a:lstStyle/>
        <a:p>
          <a:r>
            <a:rPr lang="en-GB" dirty="0"/>
            <a:t>Assess controls</a:t>
          </a:r>
        </a:p>
      </dgm:t>
    </dgm:pt>
    <dgm:pt modelId="{3346F774-CA2F-464B-BF7F-A1CF07A1FC40}" type="parTrans" cxnId="{3F4290D3-98D3-45AB-AD25-30F739859B2D}">
      <dgm:prSet/>
      <dgm:spPr/>
      <dgm:t>
        <a:bodyPr/>
        <a:lstStyle/>
        <a:p>
          <a:endParaRPr lang="en-GB"/>
        </a:p>
      </dgm:t>
    </dgm:pt>
    <dgm:pt modelId="{997A8C79-C995-4465-8FE9-C6DCF056068C}" type="sibTrans" cxnId="{3F4290D3-98D3-45AB-AD25-30F739859B2D}">
      <dgm:prSet/>
      <dgm:spPr/>
      <dgm:t>
        <a:bodyPr/>
        <a:lstStyle/>
        <a:p>
          <a:endParaRPr lang="en-GB"/>
        </a:p>
      </dgm:t>
    </dgm:pt>
    <dgm:pt modelId="{99E88FEB-0B99-48CF-B433-26085DCE3F52}">
      <dgm:prSet phldrT="[Text]"/>
      <dgm:spPr/>
      <dgm:t>
        <a:bodyPr/>
        <a:lstStyle/>
        <a:p>
          <a:r>
            <a:rPr lang="en-GB" dirty="0"/>
            <a:t>Authorise. Risk is acceptable</a:t>
          </a:r>
        </a:p>
      </dgm:t>
    </dgm:pt>
    <dgm:pt modelId="{A5F45C39-D502-46CC-8C74-C5D8E69EF19F}" type="parTrans" cxnId="{79735F8C-49B2-4537-99F0-6E3ECB280B4C}">
      <dgm:prSet/>
      <dgm:spPr/>
      <dgm:t>
        <a:bodyPr/>
        <a:lstStyle/>
        <a:p>
          <a:endParaRPr lang="en-GB"/>
        </a:p>
      </dgm:t>
    </dgm:pt>
    <dgm:pt modelId="{CAA1EF4A-6F46-44AF-ABD2-AE4249E30665}" type="sibTrans" cxnId="{79735F8C-49B2-4537-99F0-6E3ECB280B4C}">
      <dgm:prSet/>
      <dgm:spPr/>
      <dgm:t>
        <a:bodyPr/>
        <a:lstStyle/>
        <a:p>
          <a:endParaRPr lang="en-GB"/>
        </a:p>
      </dgm:t>
    </dgm:pt>
    <dgm:pt modelId="{2FF555C1-38F0-43DE-B678-FBD8E8EE9E9D}">
      <dgm:prSet phldrT="[Text]"/>
      <dgm:spPr/>
      <dgm:t>
        <a:bodyPr/>
        <a:lstStyle/>
        <a:p>
          <a:r>
            <a:rPr lang="en-GB" dirty="0"/>
            <a:t>Monitor</a:t>
          </a:r>
        </a:p>
      </dgm:t>
    </dgm:pt>
    <dgm:pt modelId="{0A50C165-C1C5-4D37-9659-87228F539CF2}" type="parTrans" cxnId="{2A10C266-E4E8-4955-AC1E-BBC6B927FAAA}">
      <dgm:prSet/>
      <dgm:spPr/>
      <dgm:t>
        <a:bodyPr/>
        <a:lstStyle/>
        <a:p>
          <a:endParaRPr lang="en-GB"/>
        </a:p>
      </dgm:t>
    </dgm:pt>
    <dgm:pt modelId="{1AFD00C6-A756-422D-B709-90DBE8481289}" type="sibTrans" cxnId="{2A10C266-E4E8-4955-AC1E-BBC6B927FAAA}">
      <dgm:prSet/>
      <dgm:spPr/>
      <dgm:t>
        <a:bodyPr/>
        <a:lstStyle/>
        <a:p>
          <a:endParaRPr lang="en-GB"/>
        </a:p>
      </dgm:t>
    </dgm:pt>
    <dgm:pt modelId="{AA3A07B5-684E-4309-8D40-A30108A4141B}" type="pres">
      <dgm:prSet presAssocID="{778E1CF5-4C0F-4164-AD36-BDEB55F57D3B}" presName="cycle" presStyleCnt="0">
        <dgm:presLayoutVars>
          <dgm:dir/>
          <dgm:resizeHandles val="exact"/>
        </dgm:presLayoutVars>
      </dgm:prSet>
      <dgm:spPr/>
    </dgm:pt>
    <dgm:pt modelId="{D56298E5-1592-40CE-B204-D665B3DC8553}" type="pres">
      <dgm:prSet presAssocID="{F6367298-EA3F-4C2C-9FF9-07D24BF00FB0}" presName="node" presStyleLbl="node1" presStyleIdx="0" presStyleCnt="6">
        <dgm:presLayoutVars>
          <dgm:bulletEnabled val="1"/>
        </dgm:presLayoutVars>
      </dgm:prSet>
      <dgm:spPr/>
    </dgm:pt>
    <dgm:pt modelId="{D0088E97-3724-4D8F-AFA1-7CAF9C1FD22B}" type="pres">
      <dgm:prSet presAssocID="{62108B75-1DE4-4881-852A-3A079E804BEB}" presName="sibTrans" presStyleLbl="sibTrans2D1" presStyleIdx="0" presStyleCnt="6"/>
      <dgm:spPr/>
    </dgm:pt>
    <dgm:pt modelId="{E6CE6545-4CB8-4096-ABAD-F63889B87686}" type="pres">
      <dgm:prSet presAssocID="{62108B75-1DE4-4881-852A-3A079E804BEB}" presName="connectorText" presStyleLbl="sibTrans2D1" presStyleIdx="0" presStyleCnt="6"/>
      <dgm:spPr/>
    </dgm:pt>
    <dgm:pt modelId="{A10C499B-76A3-4106-A401-B3708470E9CE}" type="pres">
      <dgm:prSet presAssocID="{901A8B55-4FC5-47FD-8FB0-4CB7651E61AF}" presName="node" presStyleLbl="node1" presStyleIdx="1" presStyleCnt="6">
        <dgm:presLayoutVars>
          <dgm:bulletEnabled val="1"/>
        </dgm:presLayoutVars>
      </dgm:prSet>
      <dgm:spPr/>
    </dgm:pt>
    <dgm:pt modelId="{CCD66FA8-30FD-415D-9F51-DDF3EDBEDC16}" type="pres">
      <dgm:prSet presAssocID="{61A8C35D-1C2D-4186-A007-CFC19717FD41}" presName="sibTrans" presStyleLbl="sibTrans2D1" presStyleIdx="1" presStyleCnt="6"/>
      <dgm:spPr/>
    </dgm:pt>
    <dgm:pt modelId="{81477067-9425-4E2C-9C9B-471F458828F4}" type="pres">
      <dgm:prSet presAssocID="{61A8C35D-1C2D-4186-A007-CFC19717FD41}" presName="connectorText" presStyleLbl="sibTrans2D1" presStyleIdx="1" presStyleCnt="6"/>
      <dgm:spPr/>
    </dgm:pt>
    <dgm:pt modelId="{527D59D9-B089-4215-A0ED-4DBC4162B3D4}" type="pres">
      <dgm:prSet presAssocID="{5AC1C855-156B-452A-BBEA-C2F82C1319BE}" presName="node" presStyleLbl="node1" presStyleIdx="2" presStyleCnt="6">
        <dgm:presLayoutVars>
          <dgm:bulletEnabled val="1"/>
        </dgm:presLayoutVars>
      </dgm:prSet>
      <dgm:spPr/>
    </dgm:pt>
    <dgm:pt modelId="{5F50212C-AC4F-4ACB-B50B-75038A939A2B}" type="pres">
      <dgm:prSet presAssocID="{380D8ED4-4764-4911-8BE0-8CB0564852CC}" presName="sibTrans" presStyleLbl="sibTrans2D1" presStyleIdx="2" presStyleCnt="6"/>
      <dgm:spPr/>
    </dgm:pt>
    <dgm:pt modelId="{EB37BBB7-8D8C-4D0A-A4EB-62975E03FE1E}" type="pres">
      <dgm:prSet presAssocID="{380D8ED4-4764-4911-8BE0-8CB0564852CC}" presName="connectorText" presStyleLbl="sibTrans2D1" presStyleIdx="2" presStyleCnt="6"/>
      <dgm:spPr/>
    </dgm:pt>
    <dgm:pt modelId="{F725AC84-FD1C-4237-8AED-A75750A3FF26}" type="pres">
      <dgm:prSet presAssocID="{AE7E22CF-3D71-4907-8FE2-C5D6DF3E03F5}" presName="node" presStyleLbl="node1" presStyleIdx="3" presStyleCnt="6">
        <dgm:presLayoutVars>
          <dgm:bulletEnabled val="1"/>
        </dgm:presLayoutVars>
      </dgm:prSet>
      <dgm:spPr/>
    </dgm:pt>
    <dgm:pt modelId="{02C5C8DF-1ADA-49B1-BB65-DA93C354F6AC}" type="pres">
      <dgm:prSet presAssocID="{997A8C79-C995-4465-8FE9-C6DCF056068C}" presName="sibTrans" presStyleLbl="sibTrans2D1" presStyleIdx="3" presStyleCnt="6"/>
      <dgm:spPr/>
    </dgm:pt>
    <dgm:pt modelId="{83E661A3-3791-4531-862B-33A2927F7CB3}" type="pres">
      <dgm:prSet presAssocID="{997A8C79-C995-4465-8FE9-C6DCF056068C}" presName="connectorText" presStyleLbl="sibTrans2D1" presStyleIdx="3" presStyleCnt="6"/>
      <dgm:spPr/>
    </dgm:pt>
    <dgm:pt modelId="{DC2277C2-AD68-4506-BBA4-78E64F259114}" type="pres">
      <dgm:prSet presAssocID="{99E88FEB-0B99-48CF-B433-26085DCE3F52}" presName="node" presStyleLbl="node1" presStyleIdx="4" presStyleCnt="6">
        <dgm:presLayoutVars>
          <dgm:bulletEnabled val="1"/>
        </dgm:presLayoutVars>
      </dgm:prSet>
      <dgm:spPr/>
    </dgm:pt>
    <dgm:pt modelId="{F02915F1-695F-438E-933C-4441F7FFE215}" type="pres">
      <dgm:prSet presAssocID="{CAA1EF4A-6F46-44AF-ABD2-AE4249E30665}" presName="sibTrans" presStyleLbl="sibTrans2D1" presStyleIdx="4" presStyleCnt="6"/>
      <dgm:spPr/>
    </dgm:pt>
    <dgm:pt modelId="{CC2ACFC8-DB56-4EC7-8D0B-8F8C7FE3842B}" type="pres">
      <dgm:prSet presAssocID="{CAA1EF4A-6F46-44AF-ABD2-AE4249E30665}" presName="connectorText" presStyleLbl="sibTrans2D1" presStyleIdx="4" presStyleCnt="6"/>
      <dgm:spPr/>
    </dgm:pt>
    <dgm:pt modelId="{4AAC48FE-182F-4E13-8E94-8B8891DEDE4A}" type="pres">
      <dgm:prSet presAssocID="{2FF555C1-38F0-43DE-B678-FBD8E8EE9E9D}" presName="node" presStyleLbl="node1" presStyleIdx="5" presStyleCnt="6">
        <dgm:presLayoutVars>
          <dgm:bulletEnabled val="1"/>
        </dgm:presLayoutVars>
      </dgm:prSet>
      <dgm:spPr/>
    </dgm:pt>
    <dgm:pt modelId="{615F4638-52DD-4FE1-95B2-854E60FEEBF3}" type="pres">
      <dgm:prSet presAssocID="{1AFD00C6-A756-422D-B709-90DBE8481289}" presName="sibTrans" presStyleLbl="sibTrans2D1" presStyleIdx="5" presStyleCnt="6"/>
      <dgm:spPr/>
    </dgm:pt>
    <dgm:pt modelId="{48E22CDB-24C2-4EB4-A987-7B288FA439F1}" type="pres">
      <dgm:prSet presAssocID="{1AFD00C6-A756-422D-B709-90DBE8481289}" presName="connectorText" presStyleLbl="sibTrans2D1" presStyleIdx="5" presStyleCnt="6"/>
      <dgm:spPr/>
    </dgm:pt>
  </dgm:ptLst>
  <dgm:cxnLst>
    <dgm:cxn modelId="{12B11913-75C9-4594-A763-5367365DBE70}" type="presOf" srcId="{F6367298-EA3F-4C2C-9FF9-07D24BF00FB0}" destId="{D56298E5-1592-40CE-B204-D665B3DC8553}" srcOrd="0" destOrd="0" presId="urn:microsoft.com/office/officeart/2005/8/layout/cycle2"/>
    <dgm:cxn modelId="{39C3D515-6824-4C6D-A157-421565D96FCC}" type="presOf" srcId="{1AFD00C6-A756-422D-B709-90DBE8481289}" destId="{615F4638-52DD-4FE1-95B2-854E60FEEBF3}" srcOrd="0" destOrd="0" presId="urn:microsoft.com/office/officeart/2005/8/layout/cycle2"/>
    <dgm:cxn modelId="{E8D64316-5348-4763-91C3-F90A326E5A1E}" type="presOf" srcId="{901A8B55-4FC5-47FD-8FB0-4CB7651E61AF}" destId="{A10C499B-76A3-4106-A401-B3708470E9CE}" srcOrd="0" destOrd="0" presId="urn:microsoft.com/office/officeart/2005/8/layout/cycle2"/>
    <dgm:cxn modelId="{2031E917-F955-40B1-A75F-932123031A88}" type="presOf" srcId="{380D8ED4-4764-4911-8BE0-8CB0564852CC}" destId="{EB37BBB7-8D8C-4D0A-A4EB-62975E03FE1E}" srcOrd="1" destOrd="0" presId="urn:microsoft.com/office/officeart/2005/8/layout/cycle2"/>
    <dgm:cxn modelId="{E351FA23-82FE-48A1-9E28-EE014432014D}" type="presOf" srcId="{5AC1C855-156B-452A-BBEA-C2F82C1319BE}" destId="{527D59D9-B089-4215-A0ED-4DBC4162B3D4}" srcOrd="0" destOrd="0" presId="urn:microsoft.com/office/officeart/2005/8/layout/cycle2"/>
    <dgm:cxn modelId="{4FDC4C2D-CA08-48EF-8D66-1F00D30C5E7A}" type="presOf" srcId="{997A8C79-C995-4465-8FE9-C6DCF056068C}" destId="{83E661A3-3791-4531-862B-33A2927F7CB3}" srcOrd="1" destOrd="0" presId="urn:microsoft.com/office/officeart/2005/8/layout/cycle2"/>
    <dgm:cxn modelId="{E935E637-CD42-43AD-BA76-C56207F732E7}" type="presOf" srcId="{61A8C35D-1C2D-4186-A007-CFC19717FD41}" destId="{CCD66FA8-30FD-415D-9F51-DDF3EDBEDC16}" srcOrd="0" destOrd="0" presId="urn:microsoft.com/office/officeart/2005/8/layout/cycle2"/>
    <dgm:cxn modelId="{2A10C266-E4E8-4955-AC1E-BBC6B927FAAA}" srcId="{778E1CF5-4C0F-4164-AD36-BDEB55F57D3B}" destId="{2FF555C1-38F0-43DE-B678-FBD8E8EE9E9D}" srcOrd="5" destOrd="0" parTransId="{0A50C165-C1C5-4D37-9659-87228F539CF2}" sibTransId="{1AFD00C6-A756-422D-B709-90DBE8481289}"/>
    <dgm:cxn modelId="{3595954C-74F0-4C89-8D24-772D5B7E8455}" type="presOf" srcId="{62108B75-1DE4-4881-852A-3A079E804BEB}" destId="{E6CE6545-4CB8-4096-ABAD-F63889B87686}" srcOrd="1" destOrd="0" presId="urn:microsoft.com/office/officeart/2005/8/layout/cycle2"/>
    <dgm:cxn modelId="{B29EC27D-2EED-4180-B08D-B851CA70CB6E}" srcId="{778E1CF5-4C0F-4164-AD36-BDEB55F57D3B}" destId="{F6367298-EA3F-4C2C-9FF9-07D24BF00FB0}" srcOrd="0" destOrd="0" parTransId="{0F161C52-35C1-4B34-B265-4EFD7F36DEE1}" sibTransId="{62108B75-1DE4-4881-852A-3A079E804BEB}"/>
    <dgm:cxn modelId="{6126C38B-9351-4870-8CD8-FEC4691CF19C}" type="presOf" srcId="{62108B75-1DE4-4881-852A-3A079E804BEB}" destId="{D0088E97-3724-4D8F-AFA1-7CAF9C1FD22B}" srcOrd="0" destOrd="0" presId="urn:microsoft.com/office/officeart/2005/8/layout/cycle2"/>
    <dgm:cxn modelId="{79735F8C-49B2-4537-99F0-6E3ECB280B4C}" srcId="{778E1CF5-4C0F-4164-AD36-BDEB55F57D3B}" destId="{99E88FEB-0B99-48CF-B433-26085DCE3F52}" srcOrd="4" destOrd="0" parTransId="{A5F45C39-D502-46CC-8C74-C5D8E69EF19F}" sibTransId="{CAA1EF4A-6F46-44AF-ABD2-AE4249E30665}"/>
    <dgm:cxn modelId="{32F5638F-2AD5-43BF-A4F9-7A4A592E9C39}" srcId="{778E1CF5-4C0F-4164-AD36-BDEB55F57D3B}" destId="{5AC1C855-156B-452A-BBEA-C2F82C1319BE}" srcOrd="2" destOrd="0" parTransId="{C2861920-B915-404F-84EC-98B88EC03316}" sibTransId="{380D8ED4-4764-4911-8BE0-8CB0564852CC}"/>
    <dgm:cxn modelId="{D1FE1093-0017-4AD7-9B29-32E7DEE09DE5}" type="presOf" srcId="{1AFD00C6-A756-422D-B709-90DBE8481289}" destId="{48E22CDB-24C2-4EB4-A987-7B288FA439F1}" srcOrd="1" destOrd="0" presId="urn:microsoft.com/office/officeart/2005/8/layout/cycle2"/>
    <dgm:cxn modelId="{A833D599-4FFA-4444-A5B3-2CD584153880}" type="presOf" srcId="{778E1CF5-4C0F-4164-AD36-BDEB55F57D3B}" destId="{AA3A07B5-684E-4309-8D40-A30108A4141B}" srcOrd="0" destOrd="0" presId="urn:microsoft.com/office/officeart/2005/8/layout/cycle2"/>
    <dgm:cxn modelId="{4C62C7A2-74FC-41B7-9C2D-797DAA2F0C32}" type="presOf" srcId="{380D8ED4-4764-4911-8BE0-8CB0564852CC}" destId="{5F50212C-AC4F-4ACB-B50B-75038A939A2B}" srcOrd="0" destOrd="0" presId="urn:microsoft.com/office/officeart/2005/8/layout/cycle2"/>
    <dgm:cxn modelId="{8FB295B1-058B-42CF-A27C-DA6EBF244519}" type="presOf" srcId="{CAA1EF4A-6F46-44AF-ABD2-AE4249E30665}" destId="{F02915F1-695F-438E-933C-4441F7FFE215}" srcOrd="0" destOrd="0" presId="urn:microsoft.com/office/officeart/2005/8/layout/cycle2"/>
    <dgm:cxn modelId="{EB77A5B5-C008-421F-A8D4-CD22B0732017}" type="presOf" srcId="{99E88FEB-0B99-48CF-B433-26085DCE3F52}" destId="{DC2277C2-AD68-4506-BBA4-78E64F259114}" srcOrd="0" destOrd="0" presId="urn:microsoft.com/office/officeart/2005/8/layout/cycle2"/>
    <dgm:cxn modelId="{CAF0FCBC-EAEE-4D46-AA6F-10499A5B3BD9}" type="presOf" srcId="{2FF555C1-38F0-43DE-B678-FBD8E8EE9E9D}" destId="{4AAC48FE-182F-4E13-8E94-8B8891DEDE4A}" srcOrd="0" destOrd="0" presId="urn:microsoft.com/office/officeart/2005/8/layout/cycle2"/>
    <dgm:cxn modelId="{ED7C41C6-51B5-446F-B0C6-465E4B1DD63F}" type="presOf" srcId="{61A8C35D-1C2D-4186-A007-CFC19717FD41}" destId="{81477067-9425-4E2C-9C9B-471F458828F4}" srcOrd="1" destOrd="0" presId="urn:microsoft.com/office/officeart/2005/8/layout/cycle2"/>
    <dgm:cxn modelId="{3F4290D3-98D3-45AB-AD25-30F739859B2D}" srcId="{778E1CF5-4C0F-4164-AD36-BDEB55F57D3B}" destId="{AE7E22CF-3D71-4907-8FE2-C5D6DF3E03F5}" srcOrd="3" destOrd="0" parTransId="{3346F774-CA2F-464B-BF7F-A1CF07A1FC40}" sibTransId="{997A8C79-C995-4465-8FE9-C6DCF056068C}"/>
    <dgm:cxn modelId="{CF3F33EA-A2EA-4323-AA65-D721A45BD00D}" type="presOf" srcId="{CAA1EF4A-6F46-44AF-ABD2-AE4249E30665}" destId="{CC2ACFC8-DB56-4EC7-8D0B-8F8C7FE3842B}" srcOrd="1" destOrd="0" presId="urn:microsoft.com/office/officeart/2005/8/layout/cycle2"/>
    <dgm:cxn modelId="{C38C87EB-023C-4F44-B541-2DEEE4115F4B}" srcId="{778E1CF5-4C0F-4164-AD36-BDEB55F57D3B}" destId="{901A8B55-4FC5-47FD-8FB0-4CB7651E61AF}" srcOrd="1" destOrd="0" parTransId="{AE4813ED-63B8-422E-AB23-11822F2CE398}" sibTransId="{61A8C35D-1C2D-4186-A007-CFC19717FD41}"/>
    <dgm:cxn modelId="{C9E0CBEC-D3A5-47A8-BF91-6F1FE7A2E596}" type="presOf" srcId="{997A8C79-C995-4465-8FE9-C6DCF056068C}" destId="{02C5C8DF-1ADA-49B1-BB65-DA93C354F6AC}" srcOrd="0" destOrd="0" presId="urn:microsoft.com/office/officeart/2005/8/layout/cycle2"/>
    <dgm:cxn modelId="{6A923CF9-6978-4B27-B6AB-12850466631F}" type="presOf" srcId="{AE7E22CF-3D71-4907-8FE2-C5D6DF3E03F5}" destId="{F725AC84-FD1C-4237-8AED-A75750A3FF26}" srcOrd="0" destOrd="0" presId="urn:microsoft.com/office/officeart/2005/8/layout/cycle2"/>
    <dgm:cxn modelId="{0885F88C-8F13-401F-A698-96360FAEBB76}" type="presParOf" srcId="{AA3A07B5-684E-4309-8D40-A30108A4141B}" destId="{D56298E5-1592-40CE-B204-D665B3DC8553}" srcOrd="0" destOrd="0" presId="urn:microsoft.com/office/officeart/2005/8/layout/cycle2"/>
    <dgm:cxn modelId="{73A62F5D-CB5F-483E-81BA-DE0556FAA8D1}" type="presParOf" srcId="{AA3A07B5-684E-4309-8D40-A30108A4141B}" destId="{D0088E97-3724-4D8F-AFA1-7CAF9C1FD22B}" srcOrd="1" destOrd="0" presId="urn:microsoft.com/office/officeart/2005/8/layout/cycle2"/>
    <dgm:cxn modelId="{0F01E3F5-D62B-49E2-80AD-3F67DB6F25F6}" type="presParOf" srcId="{D0088E97-3724-4D8F-AFA1-7CAF9C1FD22B}" destId="{E6CE6545-4CB8-4096-ABAD-F63889B87686}" srcOrd="0" destOrd="0" presId="urn:microsoft.com/office/officeart/2005/8/layout/cycle2"/>
    <dgm:cxn modelId="{270151C8-19CB-4D99-AA18-A16679698604}" type="presParOf" srcId="{AA3A07B5-684E-4309-8D40-A30108A4141B}" destId="{A10C499B-76A3-4106-A401-B3708470E9CE}" srcOrd="2" destOrd="0" presId="urn:microsoft.com/office/officeart/2005/8/layout/cycle2"/>
    <dgm:cxn modelId="{B00CB364-EA49-481E-BF0B-F9F42B1A109A}" type="presParOf" srcId="{AA3A07B5-684E-4309-8D40-A30108A4141B}" destId="{CCD66FA8-30FD-415D-9F51-DDF3EDBEDC16}" srcOrd="3" destOrd="0" presId="urn:microsoft.com/office/officeart/2005/8/layout/cycle2"/>
    <dgm:cxn modelId="{2CF13028-0D26-4C33-BCCB-2007C5B21083}" type="presParOf" srcId="{CCD66FA8-30FD-415D-9F51-DDF3EDBEDC16}" destId="{81477067-9425-4E2C-9C9B-471F458828F4}" srcOrd="0" destOrd="0" presId="urn:microsoft.com/office/officeart/2005/8/layout/cycle2"/>
    <dgm:cxn modelId="{EAA4315C-3486-4541-8DE2-3B8D52C9135E}" type="presParOf" srcId="{AA3A07B5-684E-4309-8D40-A30108A4141B}" destId="{527D59D9-B089-4215-A0ED-4DBC4162B3D4}" srcOrd="4" destOrd="0" presId="urn:microsoft.com/office/officeart/2005/8/layout/cycle2"/>
    <dgm:cxn modelId="{4ACDFB03-DEBC-4A03-8723-498DDEC77F31}" type="presParOf" srcId="{AA3A07B5-684E-4309-8D40-A30108A4141B}" destId="{5F50212C-AC4F-4ACB-B50B-75038A939A2B}" srcOrd="5" destOrd="0" presId="urn:microsoft.com/office/officeart/2005/8/layout/cycle2"/>
    <dgm:cxn modelId="{9E9F6785-9ECE-4CD6-92AB-27BFE2FE912E}" type="presParOf" srcId="{5F50212C-AC4F-4ACB-B50B-75038A939A2B}" destId="{EB37BBB7-8D8C-4D0A-A4EB-62975E03FE1E}" srcOrd="0" destOrd="0" presId="urn:microsoft.com/office/officeart/2005/8/layout/cycle2"/>
    <dgm:cxn modelId="{910CE086-D439-462D-97FE-78174A6F4AB5}" type="presParOf" srcId="{AA3A07B5-684E-4309-8D40-A30108A4141B}" destId="{F725AC84-FD1C-4237-8AED-A75750A3FF26}" srcOrd="6" destOrd="0" presId="urn:microsoft.com/office/officeart/2005/8/layout/cycle2"/>
    <dgm:cxn modelId="{14ED7531-C823-4A12-99C5-1B1231ADA757}" type="presParOf" srcId="{AA3A07B5-684E-4309-8D40-A30108A4141B}" destId="{02C5C8DF-1ADA-49B1-BB65-DA93C354F6AC}" srcOrd="7" destOrd="0" presId="urn:microsoft.com/office/officeart/2005/8/layout/cycle2"/>
    <dgm:cxn modelId="{02290E3F-E1E8-46B2-A782-B9AF2F0B55F2}" type="presParOf" srcId="{02C5C8DF-1ADA-49B1-BB65-DA93C354F6AC}" destId="{83E661A3-3791-4531-862B-33A2927F7CB3}" srcOrd="0" destOrd="0" presId="urn:microsoft.com/office/officeart/2005/8/layout/cycle2"/>
    <dgm:cxn modelId="{EEC25A0C-20AE-4011-80D4-0245265AB3EF}" type="presParOf" srcId="{AA3A07B5-684E-4309-8D40-A30108A4141B}" destId="{DC2277C2-AD68-4506-BBA4-78E64F259114}" srcOrd="8" destOrd="0" presId="urn:microsoft.com/office/officeart/2005/8/layout/cycle2"/>
    <dgm:cxn modelId="{07646592-14D7-4E83-9DAD-60697B32FCB3}" type="presParOf" srcId="{AA3A07B5-684E-4309-8D40-A30108A4141B}" destId="{F02915F1-695F-438E-933C-4441F7FFE215}" srcOrd="9" destOrd="0" presId="urn:microsoft.com/office/officeart/2005/8/layout/cycle2"/>
    <dgm:cxn modelId="{B289D83D-9B45-4914-9D7E-3ABB4CCF2EF0}" type="presParOf" srcId="{F02915F1-695F-438E-933C-4441F7FFE215}" destId="{CC2ACFC8-DB56-4EC7-8D0B-8F8C7FE3842B}" srcOrd="0" destOrd="0" presId="urn:microsoft.com/office/officeart/2005/8/layout/cycle2"/>
    <dgm:cxn modelId="{CE37118A-C00A-4802-BCE6-8ECFEB8F6E8A}" type="presParOf" srcId="{AA3A07B5-684E-4309-8D40-A30108A4141B}" destId="{4AAC48FE-182F-4E13-8E94-8B8891DEDE4A}" srcOrd="10" destOrd="0" presId="urn:microsoft.com/office/officeart/2005/8/layout/cycle2"/>
    <dgm:cxn modelId="{F52C9F71-EE56-475C-B516-9E74187D6A2B}" type="presParOf" srcId="{AA3A07B5-684E-4309-8D40-A30108A4141B}" destId="{615F4638-52DD-4FE1-95B2-854E60FEEBF3}" srcOrd="11" destOrd="0" presId="urn:microsoft.com/office/officeart/2005/8/layout/cycle2"/>
    <dgm:cxn modelId="{2327B556-9BC3-4962-8301-50290BBA908B}" type="presParOf" srcId="{615F4638-52DD-4FE1-95B2-854E60FEEBF3}" destId="{48E22CDB-24C2-4EB4-A987-7B288FA439F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D55302-60FF-408A-9C51-24F38CCBBBFD}"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A1A59074-0EDC-41D1-9BA8-46219EBFEF1B}">
      <dgm:prSet phldrT="[Text]"/>
      <dgm:spPr/>
      <dgm:t>
        <a:bodyPr/>
        <a:lstStyle/>
        <a:p>
          <a:r>
            <a:rPr lang="en-GB" dirty="0"/>
            <a:t>Sprint1</a:t>
          </a:r>
        </a:p>
      </dgm:t>
    </dgm:pt>
    <dgm:pt modelId="{C47369C4-558B-4314-9B08-380F5F480B25}" type="parTrans" cxnId="{131E3892-B7AF-40C4-8143-AB64D5A020EE}">
      <dgm:prSet/>
      <dgm:spPr/>
      <dgm:t>
        <a:bodyPr/>
        <a:lstStyle/>
        <a:p>
          <a:endParaRPr lang="en-GB"/>
        </a:p>
      </dgm:t>
    </dgm:pt>
    <dgm:pt modelId="{E4C5C591-E244-462E-A303-E918EF56D825}" type="sibTrans" cxnId="{131E3892-B7AF-40C4-8143-AB64D5A020EE}">
      <dgm:prSet/>
      <dgm:spPr/>
      <dgm:t>
        <a:bodyPr/>
        <a:lstStyle/>
        <a:p>
          <a:endParaRPr lang="en-GB"/>
        </a:p>
      </dgm:t>
    </dgm:pt>
    <dgm:pt modelId="{0E0F1EA1-5CBC-43BA-A5E9-1C6D04D35EEA}">
      <dgm:prSet phldrT="[Text]" custT="1"/>
      <dgm:spPr/>
      <dgm:t>
        <a:bodyPr/>
        <a:lstStyle/>
        <a:p>
          <a:r>
            <a:rPr lang="en-GB" sz="1600" dirty="0"/>
            <a:t>PR.AC </a:t>
          </a:r>
          <a:r>
            <a:rPr lang="en-GB" sz="2100" dirty="0"/>
            <a:t>MFA</a:t>
          </a:r>
          <a:br>
            <a:rPr lang="en-GB" sz="2100" dirty="0"/>
          </a:br>
          <a:r>
            <a:rPr lang="en-GB" sz="1600" dirty="0"/>
            <a:t>PR.AC </a:t>
          </a:r>
          <a:r>
            <a:rPr lang="en-GB" sz="2100" dirty="0"/>
            <a:t>Rotate keys</a:t>
          </a:r>
        </a:p>
      </dgm:t>
    </dgm:pt>
    <dgm:pt modelId="{79AD938E-7196-4979-AAEF-26596066EF4F}" type="parTrans" cxnId="{AC91E043-A3C9-4B79-B299-6A49BE1E83B6}">
      <dgm:prSet/>
      <dgm:spPr/>
      <dgm:t>
        <a:bodyPr/>
        <a:lstStyle/>
        <a:p>
          <a:endParaRPr lang="en-GB"/>
        </a:p>
      </dgm:t>
    </dgm:pt>
    <dgm:pt modelId="{7EA475D2-C830-4C01-9F46-F53CD8BD1750}" type="sibTrans" cxnId="{AC91E043-A3C9-4B79-B299-6A49BE1E83B6}">
      <dgm:prSet/>
      <dgm:spPr/>
      <dgm:t>
        <a:bodyPr/>
        <a:lstStyle/>
        <a:p>
          <a:endParaRPr lang="en-GB"/>
        </a:p>
      </dgm:t>
    </dgm:pt>
    <dgm:pt modelId="{627B1087-25BA-47DB-A26D-B696754B2522}">
      <dgm:prSet phldrT="[Text]"/>
      <dgm:spPr/>
      <dgm:t>
        <a:bodyPr/>
        <a:lstStyle/>
        <a:p>
          <a:r>
            <a:rPr lang="en-GB" dirty="0"/>
            <a:t>Sprint2</a:t>
          </a:r>
        </a:p>
      </dgm:t>
    </dgm:pt>
    <dgm:pt modelId="{9A1C953A-9522-4EA4-92A3-DD1CB54157AB}" type="parTrans" cxnId="{4D80F2B9-C176-42FA-97EC-D9D5B86FC64C}">
      <dgm:prSet/>
      <dgm:spPr/>
      <dgm:t>
        <a:bodyPr/>
        <a:lstStyle/>
        <a:p>
          <a:endParaRPr lang="en-GB"/>
        </a:p>
      </dgm:t>
    </dgm:pt>
    <dgm:pt modelId="{CF03BEDD-C70E-4F3A-92C5-6FE803EBC97A}" type="sibTrans" cxnId="{4D80F2B9-C176-42FA-97EC-D9D5B86FC64C}">
      <dgm:prSet/>
      <dgm:spPr/>
      <dgm:t>
        <a:bodyPr/>
        <a:lstStyle/>
        <a:p>
          <a:endParaRPr lang="en-GB"/>
        </a:p>
      </dgm:t>
    </dgm:pt>
    <dgm:pt modelId="{0E0B159B-D28F-4C55-8012-C03F38F6C67E}">
      <dgm:prSet phldrT="[Text]" custT="1"/>
      <dgm:spPr/>
      <dgm:t>
        <a:bodyPr/>
        <a:lstStyle/>
        <a:p>
          <a:r>
            <a:rPr lang="en-GB" sz="1400" dirty="0"/>
            <a:t>PR.AC </a:t>
          </a:r>
          <a:r>
            <a:rPr lang="en-GB" sz="2100" dirty="0"/>
            <a:t>RBAC</a:t>
          </a:r>
          <a:br>
            <a:rPr lang="en-GB" sz="2100" dirty="0"/>
          </a:br>
          <a:r>
            <a:rPr lang="en-GB" sz="1600" dirty="0"/>
            <a:t>PR.IP </a:t>
          </a:r>
          <a:r>
            <a:rPr lang="en-GB" sz="2100" dirty="0"/>
            <a:t>Block internet</a:t>
          </a:r>
        </a:p>
      </dgm:t>
    </dgm:pt>
    <dgm:pt modelId="{AB6C662F-E3B6-43F1-84D0-18730A4AA87D}" type="parTrans" cxnId="{97981EE1-8120-4B2D-92BE-828920137CF5}">
      <dgm:prSet/>
      <dgm:spPr/>
      <dgm:t>
        <a:bodyPr/>
        <a:lstStyle/>
        <a:p>
          <a:endParaRPr lang="en-GB"/>
        </a:p>
      </dgm:t>
    </dgm:pt>
    <dgm:pt modelId="{4B64C535-AA3D-48E1-B4FD-A0270D9D608B}" type="sibTrans" cxnId="{97981EE1-8120-4B2D-92BE-828920137CF5}">
      <dgm:prSet/>
      <dgm:spPr/>
      <dgm:t>
        <a:bodyPr/>
        <a:lstStyle/>
        <a:p>
          <a:endParaRPr lang="en-GB"/>
        </a:p>
      </dgm:t>
    </dgm:pt>
    <dgm:pt modelId="{D3413710-F64D-4238-80E4-55B51730ED99}">
      <dgm:prSet phldrT="[Text]"/>
      <dgm:spPr/>
      <dgm:t>
        <a:bodyPr/>
        <a:lstStyle/>
        <a:p>
          <a:r>
            <a:rPr lang="en-GB" dirty="0"/>
            <a:t>Sprint3</a:t>
          </a:r>
        </a:p>
      </dgm:t>
    </dgm:pt>
    <dgm:pt modelId="{78949B1D-6FB3-4B65-9950-952B276CFE86}" type="parTrans" cxnId="{BE8E8BA0-3910-456D-AB1D-A4587DEB4CCE}">
      <dgm:prSet/>
      <dgm:spPr/>
      <dgm:t>
        <a:bodyPr/>
        <a:lstStyle/>
        <a:p>
          <a:endParaRPr lang="en-GB"/>
        </a:p>
      </dgm:t>
    </dgm:pt>
    <dgm:pt modelId="{D07ED956-53AA-4ED7-862B-DAB7F17A2047}" type="sibTrans" cxnId="{BE8E8BA0-3910-456D-AB1D-A4587DEB4CCE}">
      <dgm:prSet/>
      <dgm:spPr/>
      <dgm:t>
        <a:bodyPr/>
        <a:lstStyle/>
        <a:p>
          <a:endParaRPr lang="en-GB"/>
        </a:p>
      </dgm:t>
    </dgm:pt>
    <dgm:pt modelId="{BAB7DB5A-6095-4258-8A97-D5CCA870758C}">
      <dgm:prSet phldrT="[Text]" custT="1"/>
      <dgm:spPr/>
      <dgm:t>
        <a:bodyPr/>
        <a:lstStyle/>
        <a:p>
          <a:r>
            <a:rPr lang="en-GB" sz="1600" dirty="0"/>
            <a:t>PR.AC </a:t>
          </a:r>
          <a:r>
            <a:rPr lang="en-GB" sz="2100" dirty="0"/>
            <a:t>AAD PIM</a:t>
          </a:r>
          <a:br>
            <a:rPr lang="en-GB" sz="2100" dirty="0"/>
          </a:br>
          <a:r>
            <a:rPr lang="en-GB" sz="1600" dirty="0"/>
            <a:t>PR.IP </a:t>
          </a:r>
          <a:r>
            <a:rPr lang="en-GB" sz="2100" dirty="0"/>
            <a:t>Azure firewall</a:t>
          </a:r>
          <a:br>
            <a:rPr lang="en-GB" sz="2100" dirty="0"/>
          </a:br>
          <a:r>
            <a:rPr lang="en-GB" sz="1600" dirty="0"/>
            <a:t>PR.PR </a:t>
          </a:r>
          <a:r>
            <a:rPr lang="en-GB" sz="2100" dirty="0"/>
            <a:t>Defender ATP</a:t>
          </a:r>
          <a:br>
            <a:rPr lang="en-GB" sz="2100" dirty="0"/>
          </a:br>
          <a:r>
            <a:rPr lang="en-GB" sz="1600" dirty="0"/>
            <a:t>PR.MA </a:t>
          </a:r>
          <a:r>
            <a:rPr lang="en-GB" sz="2100" dirty="0"/>
            <a:t>Auto update</a:t>
          </a:r>
        </a:p>
      </dgm:t>
    </dgm:pt>
    <dgm:pt modelId="{3C17D80C-9ABC-45E1-ABBA-40BCA558C4D7}" type="parTrans" cxnId="{82D26156-1E25-45AD-A98E-225C8D9BF045}">
      <dgm:prSet/>
      <dgm:spPr/>
      <dgm:t>
        <a:bodyPr/>
        <a:lstStyle/>
        <a:p>
          <a:endParaRPr lang="en-GB"/>
        </a:p>
      </dgm:t>
    </dgm:pt>
    <dgm:pt modelId="{75FB87F2-4CC7-46D0-A31D-3DB2C2E20C34}" type="sibTrans" cxnId="{82D26156-1E25-45AD-A98E-225C8D9BF045}">
      <dgm:prSet/>
      <dgm:spPr/>
      <dgm:t>
        <a:bodyPr/>
        <a:lstStyle/>
        <a:p>
          <a:endParaRPr lang="en-GB"/>
        </a:p>
      </dgm:t>
    </dgm:pt>
    <dgm:pt modelId="{E54208DC-2693-42D4-8A0B-CB7C71559BE6}" type="pres">
      <dgm:prSet presAssocID="{ABD55302-60FF-408A-9C51-24F38CCBBBFD}" presName="Name0" presStyleCnt="0">
        <dgm:presLayoutVars>
          <dgm:chMax val="5"/>
          <dgm:chPref val="5"/>
          <dgm:dir/>
          <dgm:animLvl val="lvl"/>
        </dgm:presLayoutVars>
      </dgm:prSet>
      <dgm:spPr/>
    </dgm:pt>
    <dgm:pt modelId="{C11A804D-92E3-4BDF-A537-B53455291E13}" type="pres">
      <dgm:prSet presAssocID="{A1A59074-0EDC-41D1-9BA8-46219EBFEF1B}" presName="parentText1" presStyleLbl="node1" presStyleIdx="0" presStyleCnt="3">
        <dgm:presLayoutVars>
          <dgm:chMax/>
          <dgm:chPref val="3"/>
          <dgm:bulletEnabled val="1"/>
        </dgm:presLayoutVars>
      </dgm:prSet>
      <dgm:spPr/>
    </dgm:pt>
    <dgm:pt modelId="{37DC3B03-DEB7-4F69-822D-6F21DFC447C1}" type="pres">
      <dgm:prSet presAssocID="{A1A59074-0EDC-41D1-9BA8-46219EBFEF1B}" presName="childText1" presStyleLbl="solidAlignAcc1" presStyleIdx="0" presStyleCnt="3">
        <dgm:presLayoutVars>
          <dgm:chMax val="0"/>
          <dgm:chPref val="0"/>
          <dgm:bulletEnabled val="1"/>
        </dgm:presLayoutVars>
      </dgm:prSet>
      <dgm:spPr/>
    </dgm:pt>
    <dgm:pt modelId="{0F52F2E5-736A-4FB0-B299-7C7111AD5B71}" type="pres">
      <dgm:prSet presAssocID="{627B1087-25BA-47DB-A26D-B696754B2522}" presName="parentText2" presStyleLbl="node1" presStyleIdx="1" presStyleCnt="3">
        <dgm:presLayoutVars>
          <dgm:chMax/>
          <dgm:chPref val="3"/>
          <dgm:bulletEnabled val="1"/>
        </dgm:presLayoutVars>
      </dgm:prSet>
      <dgm:spPr/>
    </dgm:pt>
    <dgm:pt modelId="{5C9DC28D-B026-4041-889B-8A60123CCBC9}" type="pres">
      <dgm:prSet presAssocID="{627B1087-25BA-47DB-A26D-B696754B2522}" presName="childText2" presStyleLbl="solidAlignAcc1" presStyleIdx="1" presStyleCnt="3" custScaleX="109033" custLinFactNeighborX="5216">
        <dgm:presLayoutVars>
          <dgm:chMax val="0"/>
          <dgm:chPref val="0"/>
          <dgm:bulletEnabled val="1"/>
        </dgm:presLayoutVars>
      </dgm:prSet>
      <dgm:spPr/>
    </dgm:pt>
    <dgm:pt modelId="{4ADEB7E6-FCC9-4D96-A7C1-6757318B0E93}" type="pres">
      <dgm:prSet presAssocID="{D3413710-F64D-4238-80E4-55B51730ED99}" presName="parentText3" presStyleLbl="node1" presStyleIdx="2" presStyleCnt="3">
        <dgm:presLayoutVars>
          <dgm:chMax/>
          <dgm:chPref val="3"/>
          <dgm:bulletEnabled val="1"/>
        </dgm:presLayoutVars>
      </dgm:prSet>
      <dgm:spPr/>
    </dgm:pt>
    <dgm:pt modelId="{C567A90C-8C75-4A2B-97CB-4330F255FC87}" type="pres">
      <dgm:prSet presAssocID="{D3413710-F64D-4238-80E4-55B51730ED99}" presName="childText3" presStyleLbl="solidAlignAcc1" presStyleIdx="2" presStyleCnt="3" custScaleX="114853" custLinFactNeighborX="11886">
        <dgm:presLayoutVars>
          <dgm:chMax val="0"/>
          <dgm:chPref val="0"/>
          <dgm:bulletEnabled val="1"/>
        </dgm:presLayoutVars>
      </dgm:prSet>
      <dgm:spPr/>
    </dgm:pt>
  </dgm:ptLst>
  <dgm:cxnLst>
    <dgm:cxn modelId="{A79EEA05-4412-4907-89CA-F3949839C55C}" type="presOf" srcId="{A1A59074-0EDC-41D1-9BA8-46219EBFEF1B}" destId="{C11A804D-92E3-4BDF-A537-B53455291E13}" srcOrd="0" destOrd="0" presId="urn:microsoft.com/office/officeart/2009/3/layout/IncreasingArrowsProcess"/>
    <dgm:cxn modelId="{3D011029-2854-448F-A426-3A6F351B2D2E}" type="presOf" srcId="{ABD55302-60FF-408A-9C51-24F38CCBBBFD}" destId="{E54208DC-2693-42D4-8A0B-CB7C71559BE6}" srcOrd="0" destOrd="0" presId="urn:microsoft.com/office/officeart/2009/3/layout/IncreasingArrowsProcess"/>
    <dgm:cxn modelId="{AC91E043-A3C9-4B79-B299-6A49BE1E83B6}" srcId="{A1A59074-0EDC-41D1-9BA8-46219EBFEF1B}" destId="{0E0F1EA1-5CBC-43BA-A5E9-1C6D04D35EEA}" srcOrd="0" destOrd="0" parTransId="{79AD938E-7196-4979-AAEF-26596066EF4F}" sibTransId="{7EA475D2-C830-4C01-9F46-F53CD8BD1750}"/>
    <dgm:cxn modelId="{926B7546-07F9-4489-B059-AAC2FEC1E3D2}" type="presOf" srcId="{D3413710-F64D-4238-80E4-55B51730ED99}" destId="{4ADEB7E6-FCC9-4D96-A7C1-6757318B0E93}" srcOrd="0" destOrd="0" presId="urn:microsoft.com/office/officeart/2009/3/layout/IncreasingArrowsProcess"/>
    <dgm:cxn modelId="{0A393850-3E24-4EC5-9799-6FC869719CC7}" type="presOf" srcId="{0E0F1EA1-5CBC-43BA-A5E9-1C6D04D35EEA}" destId="{37DC3B03-DEB7-4F69-822D-6F21DFC447C1}" srcOrd="0" destOrd="0" presId="urn:microsoft.com/office/officeart/2009/3/layout/IncreasingArrowsProcess"/>
    <dgm:cxn modelId="{82D26156-1E25-45AD-A98E-225C8D9BF045}" srcId="{D3413710-F64D-4238-80E4-55B51730ED99}" destId="{BAB7DB5A-6095-4258-8A97-D5CCA870758C}" srcOrd="0" destOrd="0" parTransId="{3C17D80C-9ABC-45E1-ABBA-40BCA558C4D7}" sibTransId="{75FB87F2-4CC7-46D0-A31D-3DB2C2E20C34}"/>
    <dgm:cxn modelId="{D8FDB17F-EE10-4D4E-86A6-9837B4105DD1}" type="presOf" srcId="{627B1087-25BA-47DB-A26D-B696754B2522}" destId="{0F52F2E5-736A-4FB0-B299-7C7111AD5B71}" srcOrd="0" destOrd="0" presId="urn:microsoft.com/office/officeart/2009/3/layout/IncreasingArrowsProcess"/>
    <dgm:cxn modelId="{131E3892-B7AF-40C4-8143-AB64D5A020EE}" srcId="{ABD55302-60FF-408A-9C51-24F38CCBBBFD}" destId="{A1A59074-0EDC-41D1-9BA8-46219EBFEF1B}" srcOrd="0" destOrd="0" parTransId="{C47369C4-558B-4314-9B08-380F5F480B25}" sibTransId="{E4C5C591-E244-462E-A303-E918EF56D825}"/>
    <dgm:cxn modelId="{BE8E8BA0-3910-456D-AB1D-A4587DEB4CCE}" srcId="{ABD55302-60FF-408A-9C51-24F38CCBBBFD}" destId="{D3413710-F64D-4238-80E4-55B51730ED99}" srcOrd="2" destOrd="0" parTransId="{78949B1D-6FB3-4B65-9950-952B276CFE86}" sibTransId="{D07ED956-53AA-4ED7-862B-DAB7F17A2047}"/>
    <dgm:cxn modelId="{4D80F2B9-C176-42FA-97EC-D9D5B86FC64C}" srcId="{ABD55302-60FF-408A-9C51-24F38CCBBBFD}" destId="{627B1087-25BA-47DB-A26D-B696754B2522}" srcOrd="1" destOrd="0" parTransId="{9A1C953A-9522-4EA4-92A3-DD1CB54157AB}" sibTransId="{CF03BEDD-C70E-4F3A-92C5-6FE803EBC97A}"/>
    <dgm:cxn modelId="{97981EE1-8120-4B2D-92BE-828920137CF5}" srcId="{627B1087-25BA-47DB-A26D-B696754B2522}" destId="{0E0B159B-D28F-4C55-8012-C03F38F6C67E}" srcOrd="0" destOrd="0" parTransId="{AB6C662F-E3B6-43F1-84D0-18730A4AA87D}" sibTransId="{4B64C535-AA3D-48E1-B4FD-A0270D9D608B}"/>
    <dgm:cxn modelId="{3BD902E7-63FB-46E2-B02A-2E2C597B2DF9}" type="presOf" srcId="{0E0B159B-D28F-4C55-8012-C03F38F6C67E}" destId="{5C9DC28D-B026-4041-889B-8A60123CCBC9}" srcOrd="0" destOrd="0" presId="urn:microsoft.com/office/officeart/2009/3/layout/IncreasingArrowsProcess"/>
    <dgm:cxn modelId="{ED1153F0-B013-4010-9A13-7AE04F414C6E}" type="presOf" srcId="{BAB7DB5A-6095-4258-8A97-D5CCA870758C}" destId="{C567A90C-8C75-4A2B-97CB-4330F255FC87}" srcOrd="0" destOrd="0" presId="urn:microsoft.com/office/officeart/2009/3/layout/IncreasingArrowsProcess"/>
    <dgm:cxn modelId="{5B1380CE-C934-4E2D-BB8D-79D95F0011F9}" type="presParOf" srcId="{E54208DC-2693-42D4-8A0B-CB7C71559BE6}" destId="{C11A804D-92E3-4BDF-A537-B53455291E13}" srcOrd="0" destOrd="0" presId="urn:microsoft.com/office/officeart/2009/3/layout/IncreasingArrowsProcess"/>
    <dgm:cxn modelId="{FCFF978E-1485-4877-99E7-1FCB1DDBC87C}" type="presParOf" srcId="{E54208DC-2693-42D4-8A0B-CB7C71559BE6}" destId="{37DC3B03-DEB7-4F69-822D-6F21DFC447C1}" srcOrd="1" destOrd="0" presId="urn:microsoft.com/office/officeart/2009/3/layout/IncreasingArrowsProcess"/>
    <dgm:cxn modelId="{E7829264-6A54-4459-AF8D-DA6186F88941}" type="presParOf" srcId="{E54208DC-2693-42D4-8A0B-CB7C71559BE6}" destId="{0F52F2E5-736A-4FB0-B299-7C7111AD5B71}" srcOrd="2" destOrd="0" presId="urn:microsoft.com/office/officeart/2009/3/layout/IncreasingArrowsProcess"/>
    <dgm:cxn modelId="{4D60AD29-B68A-4E5C-8F21-6B8577C9AA39}" type="presParOf" srcId="{E54208DC-2693-42D4-8A0B-CB7C71559BE6}" destId="{5C9DC28D-B026-4041-889B-8A60123CCBC9}" srcOrd="3" destOrd="0" presId="urn:microsoft.com/office/officeart/2009/3/layout/IncreasingArrowsProcess"/>
    <dgm:cxn modelId="{CE6FF3E9-588B-440A-912B-AD1C228E38C7}" type="presParOf" srcId="{E54208DC-2693-42D4-8A0B-CB7C71559BE6}" destId="{4ADEB7E6-FCC9-4D96-A7C1-6757318B0E93}" srcOrd="4" destOrd="0" presId="urn:microsoft.com/office/officeart/2009/3/layout/IncreasingArrowsProcess"/>
    <dgm:cxn modelId="{CFB0AF78-76E7-46B5-8FBC-D4B40E8DE0DF}" type="presParOf" srcId="{E54208DC-2693-42D4-8A0B-CB7C71559BE6}" destId="{C567A90C-8C75-4A2B-97CB-4330F255FC87}"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D55302-60FF-408A-9C51-24F38CCBBBFD}"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A1A59074-0EDC-41D1-9BA8-46219EBFEF1B}">
      <dgm:prSet phldrT="[Text]"/>
      <dgm:spPr/>
      <dgm:t>
        <a:bodyPr/>
        <a:lstStyle/>
        <a:p>
          <a:r>
            <a:rPr lang="en-GB" dirty="0"/>
            <a:t>Sprint1</a:t>
          </a:r>
        </a:p>
      </dgm:t>
    </dgm:pt>
    <dgm:pt modelId="{C47369C4-558B-4314-9B08-380F5F480B25}" type="parTrans" cxnId="{131E3892-B7AF-40C4-8143-AB64D5A020EE}">
      <dgm:prSet/>
      <dgm:spPr/>
      <dgm:t>
        <a:bodyPr/>
        <a:lstStyle/>
        <a:p>
          <a:endParaRPr lang="en-GB"/>
        </a:p>
      </dgm:t>
    </dgm:pt>
    <dgm:pt modelId="{E4C5C591-E244-462E-A303-E918EF56D825}" type="sibTrans" cxnId="{131E3892-B7AF-40C4-8143-AB64D5A020EE}">
      <dgm:prSet/>
      <dgm:spPr/>
      <dgm:t>
        <a:bodyPr/>
        <a:lstStyle/>
        <a:p>
          <a:endParaRPr lang="en-GB"/>
        </a:p>
      </dgm:t>
    </dgm:pt>
    <dgm:pt modelId="{0E0F1EA1-5CBC-43BA-A5E9-1C6D04D35EEA}">
      <dgm:prSet phldrT="[Text]" custT="1"/>
      <dgm:spPr/>
      <dgm:t>
        <a:bodyPr/>
        <a:lstStyle/>
        <a:p>
          <a:r>
            <a:rPr lang="en-GB" sz="1600" dirty="0"/>
            <a:t>PR.AC </a:t>
          </a:r>
          <a:r>
            <a:rPr lang="en-GB" sz="2100" dirty="0"/>
            <a:t>MFA</a:t>
          </a:r>
          <a:br>
            <a:rPr lang="en-GB" sz="2100" dirty="0"/>
          </a:br>
          <a:r>
            <a:rPr lang="en-GB" sz="1600" dirty="0"/>
            <a:t>PR.AC </a:t>
          </a:r>
          <a:r>
            <a:rPr lang="en-GB" sz="2100" dirty="0"/>
            <a:t>Rotate keys</a:t>
          </a:r>
        </a:p>
      </dgm:t>
    </dgm:pt>
    <dgm:pt modelId="{79AD938E-7196-4979-AAEF-26596066EF4F}" type="parTrans" cxnId="{AC91E043-A3C9-4B79-B299-6A49BE1E83B6}">
      <dgm:prSet/>
      <dgm:spPr/>
      <dgm:t>
        <a:bodyPr/>
        <a:lstStyle/>
        <a:p>
          <a:endParaRPr lang="en-GB"/>
        </a:p>
      </dgm:t>
    </dgm:pt>
    <dgm:pt modelId="{7EA475D2-C830-4C01-9F46-F53CD8BD1750}" type="sibTrans" cxnId="{AC91E043-A3C9-4B79-B299-6A49BE1E83B6}">
      <dgm:prSet/>
      <dgm:spPr/>
      <dgm:t>
        <a:bodyPr/>
        <a:lstStyle/>
        <a:p>
          <a:endParaRPr lang="en-GB"/>
        </a:p>
      </dgm:t>
    </dgm:pt>
    <dgm:pt modelId="{627B1087-25BA-47DB-A26D-B696754B2522}">
      <dgm:prSet phldrT="[Text]"/>
      <dgm:spPr/>
      <dgm:t>
        <a:bodyPr/>
        <a:lstStyle/>
        <a:p>
          <a:r>
            <a:rPr lang="en-GB" dirty="0"/>
            <a:t>Sprint2</a:t>
          </a:r>
        </a:p>
      </dgm:t>
    </dgm:pt>
    <dgm:pt modelId="{9A1C953A-9522-4EA4-92A3-DD1CB54157AB}" type="parTrans" cxnId="{4D80F2B9-C176-42FA-97EC-D9D5B86FC64C}">
      <dgm:prSet/>
      <dgm:spPr/>
      <dgm:t>
        <a:bodyPr/>
        <a:lstStyle/>
        <a:p>
          <a:endParaRPr lang="en-GB"/>
        </a:p>
      </dgm:t>
    </dgm:pt>
    <dgm:pt modelId="{CF03BEDD-C70E-4F3A-92C5-6FE803EBC97A}" type="sibTrans" cxnId="{4D80F2B9-C176-42FA-97EC-D9D5B86FC64C}">
      <dgm:prSet/>
      <dgm:spPr/>
      <dgm:t>
        <a:bodyPr/>
        <a:lstStyle/>
        <a:p>
          <a:endParaRPr lang="en-GB"/>
        </a:p>
      </dgm:t>
    </dgm:pt>
    <dgm:pt modelId="{0E0B159B-D28F-4C55-8012-C03F38F6C67E}">
      <dgm:prSet phldrT="[Text]" custT="1"/>
      <dgm:spPr/>
      <dgm:t>
        <a:bodyPr/>
        <a:lstStyle/>
        <a:p>
          <a:r>
            <a:rPr lang="en-GB" sz="1400" dirty="0"/>
            <a:t>PR.AC </a:t>
          </a:r>
          <a:r>
            <a:rPr lang="en-GB" sz="2100" dirty="0"/>
            <a:t>RBAC</a:t>
          </a:r>
          <a:br>
            <a:rPr lang="en-GB" sz="2100" dirty="0"/>
          </a:br>
          <a:r>
            <a:rPr lang="en-GB" sz="1600" dirty="0"/>
            <a:t>PR.IP </a:t>
          </a:r>
          <a:r>
            <a:rPr lang="en-GB" sz="2100" dirty="0"/>
            <a:t>Block internet</a:t>
          </a:r>
        </a:p>
      </dgm:t>
    </dgm:pt>
    <dgm:pt modelId="{AB6C662F-E3B6-43F1-84D0-18730A4AA87D}" type="parTrans" cxnId="{97981EE1-8120-4B2D-92BE-828920137CF5}">
      <dgm:prSet/>
      <dgm:spPr/>
      <dgm:t>
        <a:bodyPr/>
        <a:lstStyle/>
        <a:p>
          <a:endParaRPr lang="en-GB"/>
        </a:p>
      </dgm:t>
    </dgm:pt>
    <dgm:pt modelId="{4B64C535-AA3D-48E1-B4FD-A0270D9D608B}" type="sibTrans" cxnId="{97981EE1-8120-4B2D-92BE-828920137CF5}">
      <dgm:prSet/>
      <dgm:spPr/>
      <dgm:t>
        <a:bodyPr/>
        <a:lstStyle/>
        <a:p>
          <a:endParaRPr lang="en-GB"/>
        </a:p>
      </dgm:t>
    </dgm:pt>
    <dgm:pt modelId="{D3413710-F64D-4238-80E4-55B51730ED99}">
      <dgm:prSet phldrT="[Text]"/>
      <dgm:spPr/>
      <dgm:t>
        <a:bodyPr/>
        <a:lstStyle/>
        <a:p>
          <a:r>
            <a:rPr lang="en-GB" dirty="0"/>
            <a:t>Sprint3</a:t>
          </a:r>
        </a:p>
      </dgm:t>
    </dgm:pt>
    <dgm:pt modelId="{78949B1D-6FB3-4B65-9950-952B276CFE86}" type="parTrans" cxnId="{BE8E8BA0-3910-456D-AB1D-A4587DEB4CCE}">
      <dgm:prSet/>
      <dgm:spPr/>
      <dgm:t>
        <a:bodyPr/>
        <a:lstStyle/>
        <a:p>
          <a:endParaRPr lang="en-GB"/>
        </a:p>
      </dgm:t>
    </dgm:pt>
    <dgm:pt modelId="{D07ED956-53AA-4ED7-862B-DAB7F17A2047}" type="sibTrans" cxnId="{BE8E8BA0-3910-456D-AB1D-A4587DEB4CCE}">
      <dgm:prSet/>
      <dgm:spPr/>
      <dgm:t>
        <a:bodyPr/>
        <a:lstStyle/>
        <a:p>
          <a:endParaRPr lang="en-GB"/>
        </a:p>
      </dgm:t>
    </dgm:pt>
    <dgm:pt modelId="{BAB7DB5A-6095-4258-8A97-D5CCA870758C}">
      <dgm:prSet phldrT="[Text]" custT="1"/>
      <dgm:spPr/>
      <dgm:t>
        <a:bodyPr/>
        <a:lstStyle/>
        <a:p>
          <a:r>
            <a:rPr lang="en-GB" sz="1600" dirty="0"/>
            <a:t>PR.AC </a:t>
          </a:r>
          <a:r>
            <a:rPr lang="en-GB" sz="2100" dirty="0"/>
            <a:t>AAD PIM</a:t>
          </a:r>
          <a:br>
            <a:rPr lang="en-GB" sz="2100" dirty="0"/>
          </a:br>
          <a:r>
            <a:rPr lang="en-GB" sz="1600" dirty="0"/>
            <a:t>PR.IP </a:t>
          </a:r>
          <a:r>
            <a:rPr lang="en-GB" sz="2100" dirty="0"/>
            <a:t>Azure firewall</a:t>
          </a:r>
          <a:br>
            <a:rPr lang="en-GB" sz="2100" dirty="0"/>
          </a:br>
          <a:r>
            <a:rPr lang="en-GB" sz="1600" dirty="0"/>
            <a:t>PR.PR </a:t>
          </a:r>
          <a:r>
            <a:rPr lang="en-GB" sz="2100" dirty="0"/>
            <a:t>Defender ATP</a:t>
          </a:r>
          <a:br>
            <a:rPr lang="en-GB" sz="2100" dirty="0"/>
          </a:br>
          <a:r>
            <a:rPr lang="en-GB" sz="1600" dirty="0"/>
            <a:t>PR.MA </a:t>
          </a:r>
          <a:r>
            <a:rPr lang="en-GB" sz="2100" dirty="0"/>
            <a:t>Auto update</a:t>
          </a:r>
        </a:p>
      </dgm:t>
    </dgm:pt>
    <dgm:pt modelId="{3C17D80C-9ABC-45E1-ABBA-40BCA558C4D7}" type="parTrans" cxnId="{82D26156-1E25-45AD-A98E-225C8D9BF045}">
      <dgm:prSet/>
      <dgm:spPr/>
      <dgm:t>
        <a:bodyPr/>
        <a:lstStyle/>
        <a:p>
          <a:endParaRPr lang="en-GB"/>
        </a:p>
      </dgm:t>
    </dgm:pt>
    <dgm:pt modelId="{75FB87F2-4CC7-46D0-A31D-3DB2C2E20C34}" type="sibTrans" cxnId="{82D26156-1E25-45AD-A98E-225C8D9BF045}">
      <dgm:prSet/>
      <dgm:spPr/>
      <dgm:t>
        <a:bodyPr/>
        <a:lstStyle/>
        <a:p>
          <a:endParaRPr lang="en-GB"/>
        </a:p>
      </dgm:t>
    </dgm:pt>
    <dgm:pt modelId="{E54208DC-2693-42D4-8A0B-CB7C71559BE6}" type="pres">
      <dgm:prSet presAssocID="{ABD55302-60FF-408A-9C51-24F38CCBBBFD}" presName="Name0" presStyleCnt="0">
        <dgm:presLayoutVars>
          <dgm:chMax val="5"/>
          <dgm:chPref val="5"/>
          <dgm:dir/>
          <dgm:animLvl val="lvl"/>
        </dgm:presLayoutVars>
      </dgm:prSet>
      <dgm:spPr/>
    </dgm:pt>
    <dgm:pt modelId="{C11A804D-92E3-4BDF-A537-B53455291E13}" type="pres">
      <dgm:prSet presAssocID="{A1A59074-0EDC-41D1-9BA8-46219EBFEF1B}" presName="parentText1" presStyleLbl="node1" presStyleIdx="0" presStyleCnt="3">
        <dgm:presLayoutVars>
          <dgm:chMax/>
          <dgm:chPref val="3"/>
          <dgm:bulletEnabled val="1"/>
        </dgm:presLayoutVars>
      </dgm:prSet>
      <dgm:spPr/>
    </dgm:pt>
    <dgm:pt modelId="{37DC3B03-DEB7-4F69-822D-6F21DFC447C1}" type="pres">
      <dgm:prSet presAssocID="{A1A59074-0EDC-41D1-9BA8-46219EBFEF1B}" presName="childText1" presStyleLbl="solidAlignAcc1" presStyleIdx="0" presStyleCnt="3">
        <dgm:presLayoutVars>
          <dgm:chMax val="0"/>
          <dgm:chPref val="0"/>
          <dgm:bulletEnabled val="1"/>
        </dgm:presLayoutVars>
      </dgm:prSet>
      <dgm:spPr/>
    </dgm:pt>
    <dgm:pt modelId="{0F52F2E5-736A-4FB0-B299-7C7111AD5B71}" type="pres">
      <dgm:prSet presAssocID="{627B1087-25BA-47DB-A26D-B696754B2522}" presName="parentText2" presStyleLbl="node1" presStyleIdx="1" presStyleCnt="3">
        <dgm:presLayoutVars>
          <dgm:chMax/>
          <dgm:chPref val="3"/>
          <dgm:bulletEnabled val="1"/>
        </dgm:presLayoutVars>
      </dgm:prSet>
      <dgm:spPr/>
    </dgm:pt>
    <dgm:pt modelId="{5C9DC28D-B026-4041-889B-8A60123CCBC9}" type="pres">
      <dgm:prSet presAssocID="{627B1087-25BA-47DB-A26D-B696754B2522}" presName="childText2" presStyleLbl="solidAlignAcc1" presStyleIdx="1" presStyleCnt="3" custScaleX="109033" custLinFactNeighborX="5216">
        <dgm:presLayoutVars>
          <dgm:chMax val="0"/>
          <dgm:chPref val="0"/>
          <dgm:bulletEnabled val="1"/>
        </dgm:presLayoutVars>
      </dgm:prSet>
      <dgm:spPr/>
    </dgm:pt>
    <dgm:pt modelId="{4ADEB7E6-FCC9-4D96-A7C1-6757318B0E93}" type="pres">
      <dgm:prSet presAssocID="{D3413710-F64D-4238-80E4-55B51730ED99}" presName="parentText3" presStyleLbl="node1" presStyleIdx="2" presStyleCnt="3">
        <dgm:presLayoutVars>
          <dgm:chMax/>
          <dgm:chPref val="3"/>
          <dgm:bulletEnabled val="1"/>
        </dgm:presLayoutVars>
      </dgm:prSet>
      <dgm:spPr/>
    </dgm:pt>
    <dgm:pt modelId="{C567A90C-8C75-4A2B-97CB-4330F255FC87}" type="pres">
      <dgm:prSet presAssocID="{D3413710-F64D-4238-80E4-55B51730ED99}" presName="childText3" presStyleLbl="solidAlignAcc1" presStyleIdx="2" presStyleCnt="3" custScaleX="114853" custLinFactNeighborX="11886">
        <dgm:presLayoutVars>
          <dgm:chMax val="0"/>
          <dgm:chPref val="0"/>
          <dgm:bulletEnabled val="1"/>
        </dgm:presLayoutVars>
      </dgm:prSet>
      <dgm:spPr/>
    </dgm:pt>
  </dgm:ptLst>
  <dgm:cxnLst>
    <dgm:cxn modelId="{A79EEA05-4412-4907-89CA-F3949839C55C}" type="presOf" srcId="{A1A59074-0EDC-41D1-9BA8-46219EBFEF1B}" destId="{C11A804D-92E3-4BDF-A537-B53455291E13}" srcOrd="0" destOrd="0" presId="urn:microsoft.com/office/officeart/2009/3/layout/IncreasingArrowsProcess"/>
    <dgm:cxn modelId="{3D011029-2854-448F-A426-3A6F351B2D2E}" type="presOf" srcId="{ABD55302-60FF-408A-9C51-24F38CCBBBFD}" destId="{E54208DC-2693-42D4-8A0B-CB7C71559BE6}" srcOrd="0" destOrd="0" presId="urn:microsoft.com/office/officeart/2009/3/layout/IncreasingArrowsProcess"/>
    <dgm:cxn modelId="{AC91E043-A3C9-4B79-B299-6A49BE1E83B6}" srcId="{A1A59074-0EDC-41D1-9BA8-46219EBFEF1B}" destId="{0E0F1EA1-5CBC-43BA-A5E9-1C6D04D35EEA}" srcOrd="0" destOrd="0" parTransId="{79AD938E-7196-4979-AAEF-26596066EF4F}" sibTransId="{7EA475D2-C830-4C01-9F46-F53CD8BD1750}"/>
    <dgm:cxn modelId="{926B7546-07F9-4489-B059-AAC2FEC1E3D2}" type="presOf" srcId="{D3413710-F64D-4238-80E4-55B51730ED99}" destId="{4ADEB7E6-FCC9-4D96-A7C1-6757318B0E93}" srcOrd="0" destOrd="0" presId="urn:microsoft.com/office/officeart/2009/3/layout/IncreasingArrowsProcess"/>
    <dgm:cxn modelId="{0A393850-3E24-4EC5-9799-6FC869719CC7}" type="presOf" srcId="{0E0F1EA1-5CBC-43BA-A5E9-1C6D04D35EEA}" destId="{37DC3B03-DEB7-4F69-822D-6F21DFC447C1}" srcOrd="0" destOrd="0" presId="urn:microsoft.com/office/officeart/2009/3/layout/IncreasingArrowsProcess"/>
    <dgm:cxn modelId="{82D26156-1E25-45AD-A98E-225C8D9BF045}" srcId="{D3413710-F64D-4238-80E4-55B51730ED99}" destId="{BAB7DB5A-6095-4258-8A97-D5CCA870758C}" srcOrd="0" destOrd="0" parTransId="{3C17D80C-9ABC-45E1-ABBA-40BCA558C4D7}" sibTransId="{75FB87F2-4CC7-46D0-A31D-3DB2C2E20C34}"/>
    <dgm:cxn modelId="{D8FDB17F-EE10-4D4E-86A6-9837B4105DD1}" type="presOf" srcId="{627B1087-25BA-47DB-A26D-B696754B2522}" destId="{0F52F2E5-736A-4FB0-B299-7C7111AD5B71}" srcOrd="0" destOrd="0" presId="urn:microsoft.com/office/officeart/2009/3/layout/IncreasingArrowsProcess"/>
    <dgm:cxn modelId="{131E3892-B7AF-40C4-8143-AB64D5A020EE}" srcId="{ABD55302-60FF-408A-9C51-24F38CCBBBFD}" destId="{A1A59074-0EDC-41D1-9BA8-46219EBFEF1B}" srcOrd="0" destOrd="0" parTransId="{C47369C4-558B-4314-9B08-380F5F480B25}" sibTransId="{E4C5C591-E244-462E-A303-E918EF56D825}"/>
    <dgm:cxn modelId="{BE8E8BA0-3910-456D-AB1D-A4587DEB4CCE}" srcId="{ABD55302-60FF-408A-9C51-24F38CCBBBFD}" destId="{D3413710-F64D-4238-80E4-55B51730ED99}" srcOrd="2" destOrd="0" parTransId="{78949B1D-6FB3-4B65-9950-952B276CFE86}" sibTransId="{D07ED956-53AA-4ED7-862B-DAB7F17A2047}"/>
    <dgm:cxn modelId="{4D80F2B9-C176-42FA-97EC-D9D5B86FC64C}" srcId="{ABD55302-60FF-408A-9C51-24F38CCBBBFD}" destId="{627B1087-25BA-47DB-A26D-B696754B2522}" srcOrd="1" destOrd="0" parTransId="{9A1C953A-9522-4EA4-92A3-DD1CB54157AB}" sibTransId="{CF03BEDD-C70E-4F3A-92C5-6FE803EBC97A}"/>
    <dgm:cxn modelId="{97981EE1-8120-4B2D-92BE-828920137CF5}" srcId="{627B1087-25BA-47DB-A26D-B696754B2522}" destId="{0E0B159B-D28F-4C55-8012-C03F38F6C67E}" srcOrd="0" destOrd="0" parTransId="{AB6C662F-E3B6-43F1-84D0-18730A4AA87D}" sibTransId="{4B64C535-AA3D-48E1-B4FD-A0270D9D608B}"/>
    <dgm:cxn modelId="{3BD902E7-63FB-46E2-B02A-2E2C597B2DF9}" type="presOf" srcId="{0E0B159B-D28F-4C55-8012-C03F38F6C67E}" destId="{5C9DC28D-B026-4041-889B-8A60123CCBC9}" srcOrd="0" destOrd="0" presId="urn:microsoft.com/office/officeart/2009/3/layout/IncreasingArrowsProcess"/>
    <dgm:cxn modelId="{ED1153F0-B013-4010-9A13-7AE04F414C6E}" type="presOf" srcId="{BAB7DB5A-6095-4258-8A97-D5CCA870758C}" destId="{C567A90C-8C75-4A2B-97CB-4330F255FC87}" srcOrd="0" destOrd="0" presId="urn:microsoft.com/office/officeart/2009/3/layout/IncreasingArrowsProcess"/>
    <dgm:cxn modelId="{5B1380CE-C934-4E2D-BB8D-79D95F0011F9}" type="presParOf" srcId="{E54208DC-2693-42D4-8A0B-CB7C71559BE6}" destId="{C11A804D-92E3-4BDF-A537-B53455291E13}" srcOrd="0" destOrd="0" presId="urn:microsoft.com/office/officeart/2009/3/layout/IncreasingArrowsProcess"/>
    <dgm:cxn modelId="{FCFF978E-1485-4877-99E7-1FCB1DDBC87C}" type="presParOf" srcId="{E54208DC-2693-42D4-8A0B-CB7C71559BE6}" destId="{37DC3B03-DEB7-4F69-822D-6F21DFC447C1}" srcOrd="1" destOrd="0" presId="urn:microsoft.com/office/officeart/2009/3/layout/IncreasingArrowsProcess"/>
    <dgm:cxn modelId="{E7829264-6A54-4459-AF8D-DA6186F88941}" type="presParOf" srcId="{E54208DC-2693-42D4-8A0B-CB7C71559BE6}" destId="{0F52F2E5-736A-4FB0-B299-7C7111AD5B71}" srcOrd="2" destOrd="0" presId="urn:microsoft.com/office/officeart/2009/3/layout/IncreasingArrowsProcess"/>
    <dgm:cxn modelId="{4D60AD29-B68A-4E5C-8F21-6B8577C9AA39}" type="presParOf" srcId="{E54208DC-2693-42D4-8A0B-CB7C71559BE6}" destId="{5C9DC28D-B026-4041-889B-8A60123CCBC9}" srcOrd="3" destOrd="0" presId="urn:microsoft.com/office/officeart/2009/3/layout/IncreasingArrowsProcess"/>
    <dgm:cxn modelId="{CE6FF3E9-588B-440A-912B-AD1C228E38C7}" type="presParOf" srcId="{E54208DC-2693-42D4-8A0B-CB7C71559BE6}" destId="{4ADEB7E6-FCC9-4D96-A7C1-6757318B0E93}" srcOrd="4" destOrd="0" presId="urn:microsoft.com/office/officeart/2009/3/layout/IncreasingArrowsProcess"/>
    <dgm:cxn modelId="{CFB0AF78-76E7-46B5-8FBC-D4B40E8DE0DF}" type="presParOf" srcId="{E54208DC-2693-42D4-8A0B-CB7C71559BE6}" destId="{C567A90C-8C75-4A2B-97CB-4330F255FC87}"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8E1CF5-4C0F-4164-AD36-BDEB55F57D3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F6367298-EA3F-4C2C-9FF9-07D24BF00FB0}">
      <dgm:prSet phldrT="[Text]">
        <dgm:style>
          <a:lnRef idx="3">
            <a:schemeClr val="lt1"/>
          </a:lnRef>
          <a:fillRef idx="1">
            <a:schemeClr val="accent1"/>
          </a:fillRef>
          <a:effectRef idx="1">
            <a:schemeClr val="accent1"/>
          </a:effectRef>
          <a:fontRef idx="minor">
            <a:schemeClr val="lt1"/>
          </a:fontRef>
        </dgm:style>
      </dgm:prSet>
      <dgm:spPr/>
      <dgm:t>
        <a:bodyPr/>
        <a:lstStyle/>
        <a:p>
          <a:r>
            <a:rPr lang="en-GB" dirty="0"/>
            <a:t>Categorise system and data</a:t>
          </a:r>
        </a:p>
      </dgm:t>
    </dgm:pt>
    <dgm:pt modelId="{0F161C52-35C1-4B34-B265-4EFD7F36DEE1}" type="parTrans" cxnId="{B29EC27D-2EED-4180-B08D-B851CA70CB6E}">
      <dgm:prSet/>
      <dgm:spPr/>
      <dgm:t>
        <a:bodyPr/>
        <a:lstStyle/>
        <a:p>
          <a:endParaRPr lang="en-GB"/>
        </a:p>
      </dgm:t>
    </dgm:pt>
    <dgm:pt modelId="{62108B75-1DE4-4881-852A-3A079E804BEB}" type="sibTrans" cxnId="{B29EC27D-2EED-4180-B08D-B851CA70CB6E}">
      <dgm:prSet/>
      <dgm:spPr/>
      <dgm:t>
        <a:bodyPr/>
        <a:lstStyle/>
        <a:p>
          <a:endParaRPr lang="en-GB"/>
        </a:p>
      </dgm:t>
    </dgm:pt>
    <dgm:pt modelId="{901A8B55-4FC5-47FD-8FB0-4CB7651E61AF}">
      <dgm:prSet phldrT="[Text]"/>
      <dgm:spPr/>
      <dgm:t>
        <a:bodyPr/>
        <a:lstStyle/>
        <a:p>
          <a:r>
            <a:rPr lang="en-GB" dirty="0"/>
            <a:t>Select controls to reduce risk</a:t>
          </a:r>
        </a:p>
      </dgm:t>
    </dgm:pt>
    <dgm:pt modelId="{AE4813ED-63B8-422E-AB23-11822F2CE398}" type="parTrans" cxnId="{C38C87EB-023C-4F44-B541-2DEEE4115F4B}">
      <dgm:prSet/>
      <dgm:spPr/>
      <dgm:t>
        <a:bodyPr/>
        <a:lstStyle/>
        <a:p>
          <a:endParaRPr lang="en-GB"/>
        </a:p>
      </dgm:t>
    </dgm:pt>
    <dgm:pt modelId="{61A8C35D-1C2D-4186-A007-CFC19717FD41}" type="sibTrans" cxnId="{C38C87EB-023C-4F44-B541-2DEEE4115F4B}">
      <dgm:prSet/>
      <dgm:spPr/>
      <dgm:t>
        <a:bodyPr/>
        <a:lstStyle/>
        <a:p>
          <a:endParaRPr lang="en-GB"/>
        </a:p>
      </dgm:t>
    </dgm:pt>
    <dgm:pt modelId="{5AC1C855-156B-452A-BBEA-C2F82C1319BE}">
      <dgm:prSet phldrT="[Text]"/>
      <dgm:spPr/>
      <dgm:t>
        <a:bodyPr/>
        <a:lstStyle/>
        <a:p>
          <a:r>
            <a:rPr lang="en-GB" dirty="0"/>
            <a:t>Implement controls</a:t>
          </a:r>
        </a:p>
      </dgm:t>
    </dgm:pt>
    <dgm:pt modelId="{C2861920-B915-404F-84EC-98B88EC03316}" type="parTrans" cxnId="{32F5638F-2AD5-43BF-A4F9-7A4A592E9C39}">
      <dgm:prSet/>
      <dgm:spPr/>
      <dgm:t>
        <a:bodyPr/>
        <a:lstStyle/>
        <a:p>
          <a:endParaRPr lang="en-GB"/>
        </a:p>
      </dgm:t>
    </dgm:pt>
    <dgm:pt modelId="{380D8ED4-4764-4911-8BE0-8CB0564852CC}" type="sibTrans" cxnId="{32F5638F-2AD5-43BF-A4F9-7A4A592E9C39}">
      <dgm:prSet/>
      <dgm:spPr/>
      <dgm:t>
        <a:bodyPr/>
        <a:lstStyle/>
        <a:p>
          <a:endParaRPr lang="en-GB"/>
        </a:p>
      </dgm:t>
    </dgm:pt>
    <dgm:pt modelId="{AE7E22CF-3D71-4907-8FE2-C5D6DF3E03F5}">
      <dgm:prSet phldrT="[Text]">
        <dgm:style>
          <a:lnRef idx="2">
            <a:schemeClr val="accent2"/>
          </a:lnRef>
          <a:fillRef idx="1">
            <a:schemeClr val="lt1"/>
          </a:fillRef>
          <a:effectRef idx="0">
            <a:schemeClr val="accent2"/>
          </a:effectRef>
          <a:fontRef idx="minor">
            <a:schemeClr val="dk1"/>
          </a:fontRef>
        </dgm:style>
      </dgm:prSet>
      <dgm:spPr/>
      <dgm:t>
        <a:bodyPr/>
        <a:lstStyle/>
        <a:p>
          <a:r>
            <a:rPr lang="en-GB" dirty="0"/>
            <a:t>Assess controls</a:t>
          </a:r>
        </a:p>
      </dgm:t>
    </dgm:pt>
    <dgm:pt modelId="{3346F774-CA2F-464B-BF7F-A1CF07A1FC40}" type="parTrans" cxnId="{3F4290D3-98D3-45AB-AD25-30F739859B2D}">
      <dgm:prSet/>
      <dgm:spPr/>
      <dgm:t>
        <a:bodyPr/>
        <a:lstStyle/>
        <a:p>
          <a:endParaRPr lang="en-GB"/>
        </a:p>
      </dgm:t>
    </dgm:pt>
    <dgm:pt modelId="{997A8C79-C995-4465-8FE9-C6DCF056068C}" type="sibTrans" cxnId="{3F4290D3-98D3-45AB-AD25-30F739859B2D}">
      <dgm:prSet/>
      <dgm:spPr/>
      <dgm:t>
        <a:bodyPr/>
        <a:lstStyle/>
        <a:p>
          <a:endParaRPr lang="en-GB"/>
        </a:p>
      </dgm:t>
    </dgm:pt>
    <dgm:pt modelId="{99E88FEB-0B99-48CF-B433-26085DCE3F52}">
      <dgm:prSet phldrT="[Text]"/>
      <dgm:spPr/>
      <dgm:t>
        <a:bodyPr/>
        <a:lstStyle/>
        <a:p>
          <a:r>
            <a:rPr lang="en-GB" dirty="0"/>
            <a:t>Authorise. Risk is acceptable</a:t>
          </a:r>
        </a:p>
      </dgm:t>
    </dgm:pt>
    <dgm:pt modelId="{A5F45C39-D502-46CC-8C74-C5D8E69EF19F}" type="parTrans" cxnId="{79735F8C-49B2-4537-99F0-6E3ECB280B4C}">
      <dgm:prSet/>
      <dgm:spPr/>
      <dgm:t>
        <a:bodyPr/>
        <a:lstStyle/>
        <a:p>
          <a:endParaRPr lang="en-GB"/>
        </a:p>
      </dgm:t>
    </dgm:pt>
    <dgm:pt modelId="{CAA1EF4A-6F46-44AF-ABD2-AE4249E30665}" type="sibTrans" cxnId="{79735F8C-49B2-4537-99F0-6E3ECB280B4C}">
      <dgm:prSet/>
      <dgm:spPr/>
      <dgm:t>
        <a:bodyPr/>
        <a:lstStyle/>
        <a:p>
          <a:endParaRPr lang="en-GB"/>
        </a:p>
      </dgm:t>
    </dgm:pt>
    <dgm:pt modelId="{2FF555C1-38F0-43DE-B678-FBD8E8EE9E9D}">
      <dgm:prSet phldrT="[Text]"/>
      <dgm:spPr/>
      <dgm:t>
        <a:bodyPr/>
        <a:lstStyle/>
        <a:p>
          <a:r>
            <a:rPr lang="en-GB" dirty="0"/>
            <a:t>Monitor</a:t>
          </a:r>
        </a:p>
      </dgm:t>
    </dgm:pt>
    <dgm:pt modelId="{0A50C165-C1C5-4D37-9659-87228F539CF2}" type="parTrans" cxnId="{2A10C266-E4E8-4955-AC1E-BBC6B927FAAA}">
      <dgm:prSet/>
      <dgm:spPr/>
      <dgm:t>
        <a:bodyPr/>
        <a:lstStyle/>
        <a:p>
          <a:endParaRPr lang="en-GB"/>
        </a:p>
      </dgm:t>
    </dgm:pt>
    <dgm:pt modelId="{1AFD00C6-A756-422D-B709-90DBE8481289}" type="sibTrans" cxnId="{2A10C266-E4E8-4955-AC1E-BBC6B927FAAA}">
      <dgm:prSet/>
      <dgm:spPr/>
      <dgm:t>
        <a:bodyPr/>
        <a:lstStyle/>
        <a:p>
          <a:endParaRPr lang="en-GB"/>
        </a:p>
      </dgm:t>
    </dgm:pt>
    <dgm:pt modelId="{AA3A07B5-684E-4309-8D40-A30108A4141B}" type="pres">
      <dgm:prSet presAssocID="{778E1CF5-4C0F-4164-AD36-BDEB55F57D3B}" presName="cycle" presStyleCnt="0">
        <dgm:presLayoutVars>
          <dgm:dir/>
          <dgm:resizeHandles val="exact"/>
        </dgm:presLayoutVars>
      </dgm:prSet>
      <dgm:spPr/>
    </dgm:pt>
    <dgm:pt modelId="{D56298E5-1592-40CE-B204-D665B3DC8553}" type="pres">
      <dgm:prSet presAssocID="{F6367298-EA3F-4C2C-9FF9-07D24BF00FB0}" presName="node" presStyleLbl="node1" presStyleIdx="0" presStyleCnt="6">
        <dgm:presLayoutVars>
          <dgm:bulletEnabled val="1"/>
        </dgm:presLayoutVars>
      </dgm:prSet>
      <dgm:spPr/>
    </dgm:pt>
    <dgm:pt modelId="{D0088E97-3724-4D8F-AFA1-7CAF9C1FD22B}" type="pres">
      <dgm:prSet presAssocID="{62108B75-1DE4-4881-852A-3A079E804BEB}" presName="sibTrans" presStyleLbl="sibTrans2D1" presStyleIdx="0" presStyleCnt="6"/>
      <dgm:spPr/>
    </dgm:pt>
    <dgm:pt modelId="{E6CE6545-4CB8-4096-ABAD-F63889B87686}" type="pres">
      <dgm:prSet presAssocID="{62108B75-1DE4-4881-852A-3A079E804BEB}" presName="connectorText" presStyleLbl="sibTrans2D1" presStyleIdx="0" presStyleCnt="6"/>
      <dgm:spPr/>
    </dgm:pt>
    <dgm:pt modelId="{A10C499B-76A3-4106-A401-B3708470E9CE}" type="pres">
      <dgm:prSet presAssocID="{901A8B55-4FC5-47FD-8FB0-4CB7651E61AF}" presName="node" presStyleLbl="node1" presStyleIdx="1" presStyleCnt="6">
        <dgm:presLayoutVars>
          <dgm:bulletEnabled val="1"/>
        </dgm:presLayoutVars>
      </dgm:prSet>
      <dgm:spPr/>
    </dgm:pt>
    <dgm:pt modelId="{CCD66FA8-30FD-415D-9F51-DDF3EDBEDC16}" type="pres">
      <dgm:prSet presAssocID="{61A8C35D-1C2D-4186-A007-CFC19717FD41}" presName="sibTrans" presStyleLbl="sibTrans2D1" presStyleIdx="1" presStyleCnt="6"/>
      <dgm:spPr/>
    </dgm:pt>
    <dgm:pt modelId="{81477067-9425-4E2C-9C9B-471F458828F4}" type="pres">
      <dgm:prSet presAssocID="{61A8C35D-1C2D-4186-A007-CFC19717FD41}" presName="connectorText" presStyleLbl="sibTrans2D1" presStyleIdx="1" presStyleCnt="6"/>
      <dgm:spPr/>
    </dgm:pt>
    <dgm:pt modelId="{527D59D9-B089-4215-A0ED-4DBC4162B3D4}" type="pres">
      <dgm:prSet presAssocID="{5AC1C855-156B-452A-BBEA-C2F82C1319BE}" presName="node" presStyleLbl="node1" presStyleIdx="2" presStyleCnt="6">
        <dgm:presLayoutVars>
          <dgm:bulletEnabled val="1"/>
        </dgm:presLayoutVars>
      </dgm:prSet>
      <dgm:spPr/>
    </dgm:pt>
    <dgm:pt modelId="{5F50212C-AC4F-4ACB-B50B-75038A939A2B}" type="pres">
      <dgm:prSet presAssocID="{380D8ED4-4764-4911-8BE0-8CB0564852CC}" presName="sibTrans" presStyleLbl="sibTrans2D1" presStyleIdx="2" presStyleCnt="6"/>
      <dgm:spPr/>
    </dgm:pt>
    <dgm:pt modelId="{EB37BBB7-8D8C-4D0A-A4EB-62975E03FE1E}" type="pres">
      <dgm:prSet presAssocID="{380D8ED4-4764-4911-8BE0-8CB0564852CC}" presName="connectorText" presStyleLbl="sibTrans2D1" presStyleIdx="2" presStyleCnt="6"/>
      <dgm:spPr/>
    </dgm:pt>
    <dgm:pt modelId="{F725AC84-FD1C-4237-8AED-A75750A3FF26}" type="pres">
      <dgm:prSet presAssocID="{AE7E22CF-3D71-4907-8FE2-C5D6DF3E03F5}" presName="node" presStyleLbl="node1" presStyleIdx="3" presStyleCnt="6">
        <dgm:presLayoutVars>
          <dgm:bulletEnabled val="1"/>
        </dgm:presLayoutVars>
      </dgm:prSet>
      <dgm:spPr/>
    </dgm:pt>
    <dgm:pt modelId="{02C5C8DF-1ADA-49B1-BB65-DA93C354F6AC}" type="pres">
      <dgm:prSet presAssocID="{997A8C79-C995-4465-8FE9-C6DCF056068C}" presName="sibTrans" presStyleLbl="sibTrans2D1" presStyleIdx="3" presStyleCnt="6"/>
      <dgm:spPr/>
    </dgm:pt>
    <dgm:pt modelId="{83E661A3-3791-4531-862B-33A2927F7CB3}" type="pres">
      <dgm:prSet presAssocID="{997A8C79-C995-4465-8FE9-C6DCF056068C}" presName="connectorText" presStyleLbl="sibTrans2D1" presStyleIdx="3" presStyleCnt="6"/>
      <dgm:spPr/>
    </dgm:pt>
    <dgm:pt modelId="{DC2277C2-AD68-4506-BBA4-78E64F259114}" type="pres">
      <dgm:prSet presAssocID="{99E88FEB-0B99-48CF-B433-26085DCE3F52}" presName="node" presStyleLbl="node1" presStyleIdx="4" presStyleCnt="6">
        <dgm:presLayoutVars>
          <dgm:bulletEnabled val="1"/>
        </dgm:presLayoutVars>
      </dgm:prSet>
      <dgm:spPr/>
    </dgm:pt>
    <dgm:pt modelId="{F02915F1-695F-438E-933C-4441F7FFE215}" type="pres">
      <dgm:prSet presAssocID="{CAA1EF4A-6F46-44AF-ABD2-AE4249E30665}" presName="sibTrans" presStyleLbl="sibTrans2D1" presStyleIdx="4" presStyleCnt="6"/>
      <dgm:spPr/>
    </dgm:pt>
    <dgm:pt modelId="{CC2ACFC8-DB56-4EC7-8D0B-8F8C7FE3842B}" type="pres">
      <dgm:prSet presAssocID="{CAA1EF4A-6F46-44AF-ABD2-AE4249E30665}" presName="connectorText" presStyleLbl="sibTrans2D1" presStyleIdx="4" presStyleCnt="6"/>
      <dgm:spPr/>
    </dgm:pt>
    <dgm:pt modelId="{4AAC48FE-182F-4E13-8E94-8B8891DEDE4A}" type="pres">
      <dgm:prSet presAssocID="{2FF555C1-38F0-43DE-B678-FBD8E8EE9E9D}" presName="node" presStyleLbl="node1" presStyleIdx="5" presStyleCnt="6">
        <dgm:presLayoutVars>
          <dgm:bulletEnabled val="1"/>
        </dgm:presLayoutVars>
      </dgm:prSet>
      <dgm:spPr/>
    </dgm:pt>
    <dgm:pt modelId="{615F4638-52DD-4FE1-95B2-854E60FEEBF3}" type="pres">
      <dgm:prSet presAssocID="{1AFD00C6-A756-422D-B709-90DBE8481289}" presName="sibTrans" presStyleLbl="sibTrans2D1" presStyleIdx="5" presStyleCnt="6"/>
      <dgm:spPr/>
    </dgm:pt>
    <dgm:pt modelId="{48E22CDB-24C2-4EB4-A987-7B288FA439F1}" type="pres">
      <dgm:prSet presAssocID="{1AFD00C6-A756-422D-B709-90DBE8481289}" presName="connectorText" presStyleLbl="sibTrans2D1" presStyleIdx="5" presStyleCnt="6"/>
      <dgm:spPr/>
    </dgm:pt>
  </dgm:ptLst>
  <dgm:cxnLst>
    <dgm:cxn modelId="{12B11913-75C9-4594-A763-5367365DBE70}" type="presOf" srcId="{F6367298-EA3F-4C2C-9FF9-07D24BF00FB0}" destId="{D56298E5-1592-40CE-B204-D665B3DC8553}" srcOrd="0" destOrd="0" presId="urn:microsoft.com/office/officeart/2005/8/layout/cycle2"/>
    <dgm:cxn modelId="{39C3D515-6824-4C6D-A157-421565D96FCC}" type="presOf" srcId="{1AFD00C6-A756-422D-B709-90DBE8481289}" destId="{615F4638-52DD-4FE1-95B2-854E60FEEBF3}" srcOrd="0" destOrd="0" presId="urn:microsoft.com/office/officeart/2005/8/layout/cycle2"/>
    <dgm:cxn modelId="{E8D64316-5348-4763-91C3-F90A326E5A1E}" type="presOf" srcId="{901A8B55-4FC5-47FD-8FB0-4CB7651E61AF}" destId="{A10C499B-76A3-4106-A401-B3708470E9CE}" srcOrd="0" destOrd="0" presId="urn:microsoft.com/office/officeart/2005/8/layout/cycle2"/>
    <dgm:cxn modelId="{2031E917-F955-40B1-A75F-932123031A88}" type="presOf" srcId="{380D8ED4-4764-4911-8BE0-8CB0564852CC}" destId="{EB37BBB7-8D8C-4D0A-A4EB-62975E03FE1E}" srcOrd="1" destOrd="0" presId="urn:microsoft.com/office/officeart/2005/8/layout/cycle2"/>
    <dgm:cxn modelId="{E351FA23-82FE-48A1-9E28-EE014432014D}" type="presOf" srcId="{5AC1C855-156B-452A-BBEA-C2F82C1319BE}" destId="{527D59D9-B089-4215-A0ED-4DBC4162B3D4}" srcOrd="0" destOrd="0" presId="urn:microsoft.com/office/officeart/2005/8/layout/cycle2"/>
    <dgm:cxn modelId="{4FDC4C2D-CA08-48EF-8D66-1F00D30C5E7A}" type="presOf" srcId="{997A8C79-C995-4465-8FE9-C6DCF056068C}" destId="{83E661A3-3791-4531-862B-33A2927F7CB3}" srcOrd="1" destOrd="0" presId="urn:microsoft.com/office/officeart/2005/8/layout/cycle2"/>
    <dgm:cxn modelId="{E935E637-CD42-43AD-BA76-C56207F732E7}" type="presOf" srcId="{61A8C35D-1C2D-4186-A007-CFC19717FD41}" destId="{CCD66FA8-30FD-415D-9F51-DDF3EDBEDC16}" srcOrd="0" destOrd="0" presId="urn:microsoft.com/office/officeart/2005/8/layout/cycle2"/>
    <dgm:cxn modelId="{2A10C266-E4E8-4955-AC1E-BBC6B927FAAA}" srcId="{778E1CF5-4C0F-4164-AD36-BDEB55F57D3B}" destId="{2FF555C1-38F0-43DE-B678-FBD8E8EE9E9D}" srcOrd="5" destOrd="0" parTransId="{0A50C165-C1C5-4D37-9659-87228F539CF2}" sibTransId="{1AFD00C6-A756-422D-B709-90DBE8481289}"/>
    <dgm:cxn modelId="{3595954C-74F0-4C89-8D24-772D5B7E8455}" type="presOf" srcId="{62108B75-1DE4-4881-852A-3A079E804BEB}" destId="{E6CE6545-4CB8-4096-ABAD-F63889B87686}" srcOrd="1" destOrd="0" presId="urn:microsoft.com/office/officeart/2005/8/layout/cycle2"/>
    <dgm:cxn modelId="{B29EC27D-2EED-4180-B08D-B851CA70CB6E}" srcId="{778E1CF5-4C0F-4164-AD36-BDEB55F57D3B}" destId="{F6367298-EA3F-4C2C-9FF9-07D24BF00FB0}" srcOrd="0" destOrd="0" parTransId="{0F161C52-35C1-4B34-B265-4EFD7F36DEE1}" sibTransId="{62108B75-1DE4-4881-852A-3A079E804BEB}"/>
    <dgm:cxn modelId="{6126C38B-9351-4870-8CD8-FEC4691CF19C}" type="presOf" srcId="{62108B75-1DE4-4881-852A-3A079E804BEB}" destId="{D0088E97-3724-4D8F-AFA1-7CAF9C1FD22B}" srcOrd="0" destOrd="0" presId="urn:microsoft.com/office/officeart/2005/8/layout/cycle2"/>
    <dgm:cxn modelId="{79735F8C-49B2-4537-99F0-6E3ECB280B4C}" srcId="{778E1CF5-4C0F-4164-AD36-BDEB55F57D3B}" destId="{99E88FEB-0B99-48CF-B433-26085DCE3F52}" srcOrd="4" destOrd="0" parTransId="{A5F45C39-D502-46CC-8C74-C5D8E69EF19F}" sibTransId="{CAA1EF4A-6F46-44AF-ABD2-AE4249E30665}"/>
    <dgm:cxn modelId="{32F5638F-2AD5-43BF-A4F9-7A4A592E9C39}" srcId="{778E1CF5-4C0F-4164-AD36-BDEB55F57D3B}" destId="{5AC1C855-156B-452A-BBEA-C2F82C1319BE}" srcOrd="2" destOrd="0" parTransId="{C2861920-B915-404F-84EC-98B88EC03316}" sibTransId="{380D8ED4-4764-4911-8BE0-8CB0564852CC}"/>
    <dgm:cxn modelId="{D1FE1093-0017-4AD7-9B29-32E7DEE09DE5}" type="presOf" srcId="{1AFD00C6-A756-422D-B709-90DBE8481289}" destId="{48E22CDB-24C2-4EB4-A987-7B288FA439F1}" srcOrd="1" destOrd="0" presId="urn:microsoft.com/office/officeart/2005/8/layout/cycle2"/>
    <dgm:cxn modelId="{A833D599-4FFA-4444-A5B3-2CD584153880}" type="presOf" srcId="{778E1CF5-4C0F-4164-AD36-BDEB55F57D3B}" destId="{AA3A07B5-684E-4309-8D40-A30108A4141B}" srcOrd="0" destOrd="0" presId="urn:microsoft.com/office/officeart/2005/8/layout/cycle2"/>
    <dgm:cxn modelId="{4C62C7A2-74FC-41B7-9C2D-797DAA2F0C32}" type="presOf" srcId="{380D8ED4-4764-4911-8BE0-8CB0564852CC}" destId="{5F50212C-AC4F-4ACB-B50B-75038A939A2B}" srcOrd="0" destOrd="0" presId="urn:microsoft.com/office/officeart/2005/8/layout/cycle2"/>
    <dgm:cxn modelId="{8FB295B1-058B-42CF-A27C-DA6EBF244519}" type="presOf" srcId="{CAA1EF4A-6F46-44AF-ABD2-AE4249E30665}" destId="{F02915F1-695F-438E-933C-4441F7FFE215}" srcOrd="0" destOrd="0" presId="urn:microsoft.com/office/officeart/2005/8/layout/cycle2"/>
    <dgm:cxn modelId="{EB77A5B5-C008-421F-A8D4-CD22B0732017}" type="presOf" srcId="{99E88FEB-0B99-48CF-B433-26085DCE3F52}" destId="{DC2277C2-AD68-4506-BBA4-78E64F259114}" srcOrd="0" destOrd="0" presId="urn:microsoft.com/office/officeart/2005/8/layout/cycle2"/>
    <dgm:cxn modelId="{CAF0FCBC-EAEE-4D46-AA6F-10499A5B3BD9}" type="presOf" srcId="{2FF555C1-38F0-43DE-B678-FBD8E8EE9E9D}" destId="{4AAC48FE-182F-4E13-8E94-8B8891DEDE4A}" srcOrd="0" destOrd="0" presId="urn:microsoft.com/office/officeart/2005/8/layout/cycle2"/>
    <dgm:cxn modelId="{ED7C41C6-51B5-446F-B0C6-465E4B1DD63F}" type="presOf" srcId="{61A8C35D-1C2D-4186-A007-CFC19717FD41}" destId="{81477067-9425-4E2C-9C9B-471F458828F4}" srcOrd="1" destOrd="0" presId="urn:microsoft.com/office/officeart/2005/8/layout/cycle2"/>
    <dgm:cxn modelId="{3F4290D3-98D3-45AB-AD25-30F739859B2D}" srcId="{778E1CF5-4C0F-4164-AD36-BDEB55F57D3B}" destId="{AE7E22CF-3D71-4907-8FE2-C5D6DF3E03F5}" srcOrd="3" destOrd="0" parTransId="{3346F774-CA2F-464B-BF7F-A1CF07A1FC40}" sibTransId="{997A8C79-C995-4465-8FE9-C6DCF056068C}"/>
    <dgm:cxn modelId="{CF3F33EA-A2EA-4323-AA65-D721A45BD00D}" type="presOf" srcId="{CAA1EF4A-6F46-44AF-ABD2-AE4249E30665}" destId="{CC2ACFC8-DB56-4EC7-8D0B-8F8C7FE3842B}" srcOrd="1" destOrd="0" presId="urn:microsoft.com/office/officeart/2005/8/layout/cycle2"/>
    <dgm:cxn modelId="{C38C87EB-023C-4F44-B541-2DEEE4115F4B}" srcId="{778E1CF5-4C0F-4164-AD36-BDEB55F57D3B}" destId="{901A8B55-4FC5-47FD-8FB0-4CB7651E61AF}" srcOrd="1" destOrd="0" parTransId="{AE4813ED-63B8-422E-AB23-11822F2CE398}" sibTransId="{61A8C35D-1C2D-4186-A007-CFC19717FD41}"/>
    <dgm:cxn modelId="{C9E0CBEC-D3A5-47A8-BF91-6F1FE7A2E596}" type="presOf" srcId="{997A8C79-C995-4465-8FE9-C6DCF056068C}" destId="{02C5C8DF-1ADA-49B1-BB65-DA93C354F6AC}" srcOrd="0" destOrd="0" presId="urn:microsoft.com/office/officeart/2005/8/layout/cycle2"/>
    <dgm:cxn modelId="{6A923CF9-6978-4B27-B6AB-12850466631F}" type="presOf" srcId="{AE7E22CF-3D71-4907-8FE2-C5D6DF3E03F5}" destId="{F725AC84-FD1C-4237-8AED-A75750A3FF26}" srcOrd="0" destOrd="0" presId="urn:microsoft.com/office/officeart/2005/8/layout/cycle2"/>
    <dgm:cxn modelId="{0885F88C-8F13-401F-A698-96360FAEBB76}" type="presParOf" srcId="{AA3A07B5-684E-4309-8D40-A30108A4141B}" destId="{D56298E5-1592-40CE-B204-D665B3DC8553}" srcOrd="0" destOrd="0" presId="urn:microsoft.com/office/officeart/2005/8/layout/cycle2"/>
    <dgm:cxn modelId="{73A62F5D-CB5F-483E-81BA-DE0556FAA8D1}" type="presParOf" srcId="{AA3A07B5-684E-4309-8D40-A30108A4141B}" destId="{D0088E97-3724-4D8F-AFA1-7CAF9C1FD22B}" srcOrd="1" destOrd="0" presId="urn:microsoft.com/office/officeart/2005/8/layout/cycle2"/>
    <dgm:cxn modelId="{0F01E3F5-D62B-49E2-80AD-3F67DB6F25F6}" type="presParOf" srcId="{D0088E97-3724-4D8F-AFA1-7CAF9C1FD22B}" destId="{E6CE6545-4CB8-4096-ABAD-F63889B87686}" srcOrd="0" destOrd="0" presId="urn:microsoft.com/office/officeart/2005/8/layout/cycle2"/>
    <dgm:cxn modelId="{270151C8-19CB-4D99-AA18-A16679698604}" type="presParOf" srcId="{AA3A07B5-684E-4309-8D40-A30108A4141B}" destId="{A10C499B-76A3-4106-A401-B3708470E9CE}" srcOrd="2" destOrd="0" presId="urn:microsoft.com/office/officeart/2005/8/layout/cycle2"/>
    <dgm:cxn modelId="{B00CB364-EA49-481E-BF0B-F9F42B1A109A}" type="presParOf" srcId="{AA3A07B5-684E-4309-8D40-A30108A4141B}" destId="{CCD66FA8-30FD-415D-9F51-DDF3EDBEDC16}" srcOrd="3" destOrd="0" presId="urn:microsoft.com/office/officeart/2005/8/layout/cycle2"/>
    <dgm:cxn modelId="{2CF13028-0D26-4C33-BCCB-2007C5B21083}" type="presParOf" srcId="{CCD66FA8-30FD-415D-9F51-DDF3EDBEDC16}" destId="{81477067-9425-4E2C-9C9B-471F458828F4}" srcOrd="0" destOrd="0" presId="urn:microsoft.com/office/officeart/2005/8/layout/cycle2"/>
    <dgm:cxn modelId="{EAA4315C-3486-4541-8DE2-3B8D52C9135E}" type="presParOf" srcId="{AA3A07B5-684E-4309-8D40-A30108A4141B}" destId="{527D59D9-B089-4215-A0ED-4DBC4162B3D4}" srcOrd="4" destOrd="0" presId="urn:microsoft.com/office/officeart/2005/8/layout/cycle2"/>
    <dgm:cxn modelId="{4ACDFB03-DEBC-4A03-8723-498DDEC77F31}" type="presParOf" srcId="{AA3A07B5-684E-4309-8D40-A30108A4141B}" destId="{5F50212C-AC4F-4ACB-B50B-75038A939A2B}" srcOrd="5" destOrd="0" presId="urn:microsoft.com/office/officeart/2005/8/layout/cycle2"/>
    <dgm:cxn modelId="{9E9F6785-9ECE-4CD6-92AB-27BFE2FE912E}" type="presParOf" srcId="{5F50212C-AC4F-4ACB-B50B-75038A939A2B}" destId="{EB37BBB7-8D8C-4D0A-A4EB-62975E03FE1E}" srcOrd="0" destOrd="0" presId="urn:microsoft.com/office/officeart/2005/8/layout/cycle2"/>
    <dgm:cxn modelId="{910CE086-D439-462D-97FE-78174A6F4AB5}" type="presParOf" srcId="{AA3A07B5-684E-4309-8D40-A30108A4141B}" destId="{F725AC84-FD1C-4237-8AED-A75750A3FF26}" srcOrd="6" destOrd="0" presId="urn:microsoft.com/office/officeart/2005/8/layout/cycle2"/>
    <dgm:cxn modelId="{14ED7531-C823-4A12-99C5-1B1231ADA757}" type="presParOf" srcId="{AA3A07B5-684E-4309-8D40-A30108A4141B}" destId="{02C5C8DF-1ADA-49B1-BB65-DA93C354F6AC}" srcOrd="7" destOrd="0" presId="urn:microsoft.com/office/officeart/2005/8/layout/cycle2"/>
    <dgm:cxn modelId="{02290E3F-E1E8-46B2-A782-B9AF2F0B55F2}" type="presParOf" srcId="{02C5C8DF-1ADA-49B1-BB65-DA93C354F6AC}" destId="{83E661A3-3791-4531-862B-33A2927F7CB3}" srcOrd="0" destOrd="0" presId="urn:microsoft.com/office/officeart/2005/8/layout/cycle2"/>
    <dgm:cxn modelId="{EEC25A0C-20AE-4011-80D4-0245265AB3EF}" type="presParOf" srcId="{AA3A07B5-684E-4309-8D40-A30108A4141B}" destId="{DC2277C2-AD68-4506-BBA4-78E64F259114}" srcOrd="8" destOrd="0" presId="urn:microsoft.com/office/officeart/2005/8/layout/cycle2"/>
    <dgm:cxn modelId="{07646592-14D7-4E83-9DAD-60697B32FCB3}" type="presParOf" srcId="{AA3A07B5-684E-4309-8D40-A30108A4141B}" destId="{F02915F1-695F-438E-933C-4441F7FFE215}" srcOrd="9" destOrd="0" presId="urn:microsoft.com/office/officeart/2005/8/layout/cycle2"/>
    <dgm:cxn modelId="{B289D83D-9B45-4914-9D7E-3ABB4CCF2EF0}" type="presParOf" srcId="{F02915F1-695F-438E-933C-4441F7FFE215}" destId="{CC2ACFC8-DB56-4EC7-8D0B-8F8C7FE3842B}" srcOrd="0" destOrd="0" presId="urn:microsoft.com/office/officeart/2005/8/layout/cycle2"/>
    <dgm:cxn modelId="{CE37118A-C00A-4802-BCE6-8ECFEB8F6E8A}" type="presParOf" srcId="{AA3A07B5-684E-4309-8D40-A30108A4141B}" destId="{4AAC48FE-182F-4E13-8E94-8B8891DEDE4A}" srcOrd="10" destOrd="0" presId="urn:microsoft.com/office/officeart/2005/8/layout/cycle2"/>
    <dgm:cxn modelId="{F52C9F71-EE56-475C-B516-9E74187D6A2B}" type="presParOf" srcId="{AA3A07B5-684E-4309-8D40-A30108A4141B}" destId="{615F4638-52DD-4FE1-95B2-854E60FEEBF3}" srcOrd="11" destOrd="0" presId="urn:microsoft.com/office/officeart/2005/8/layout/cycle2"/>
    <dgm:cxn modelId="{2327B556-9BC3-4962-8301-50290BBA908B}" type="presParOf" srcId="{615F4638-52DD-4FE1-95B2-854E60FEEBF3}" destId="{48E22CDB-24C2-4EB4-A987-7B288FA439F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D55302-60FF-408A-9C51-24F38CCBBBFD}"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A1A59074-0EDC-41D1-9BA8-46219EBFEF1B}">
      <dgm:prSet phldrT="[Text]"/>
      <dgm:spPr/>
      <dgm:t>
        <a:bodyPr/>
        <a:lstStyle/>
        <a:p>
          <a:r>
            <a:rPr lang="en-GB" dirty="0"/>
            <a:t>Sprint1</a:t>
          </a:r>
        </a:p>
      </dgm:t>
    </dgm:pt>
    <dgm:pt modelId="{C47369C4-558B-4314-9B08-380F5F480B25}" type="parTrans" cxnId="{131E3892-B7AF-40C4-8143-AB64D5A020EE}">
      <dgm:prSet/>
      <dgm:spPr/>
      <dgm:t>
        <a:bodyPr/>
        <a:lstStyle/>
        <a:p>
          <a:endParaRPr lang="en-GB"/>
        </a:p>
      </dgm:t>
    </dgm:pt>
    <dgm:pt modelId="{E4C5C591-E244-462E-A303-E918EF56D825}" type="sibTrans" cxnId="{131E3892-B7AF-40C4-8143-AB64D5A020EE}">
      <dgm:prSet/>
      <dgm:spPr/>
      <dgm:t>
        <a:bodyPr/>
        <a:lstStyle/>
        <a:p>
          <a:endParaRPr lang="en-GB"/>
        </a:p>
      </dgm:t>
    </dgm:pt>
    <dgm:pt modelId="{0E0F1EA1-5CBC-43BA-A5E9-1C6D04D35EEA}">
      <dgm:prSet phldrT="[Text]" custT="1"/>
      <dgm:spPr/>
      <dgm:t>
        <a:bodyPr/>
        <a:lstStyle/>
        <a:p>
          <a:r>
            <a:rPr lang="en-GB" sz="1600" dirty="0"/>
            <a:t>PR.AC </a:t>
          </a:r>
          <a:r>
            <a:rPr lang="en-GB" sz="2100" dirty="0"/>
            <a:t>MFA</a:t>
          </a:r>
          <a:br>
            <a:rPr lang="en-GB" sz="2100" dirty="0"/>
          </a:br>
          <a:r>
            <a:rPr lang="en-GB" sz="1600" dirty="0"/>
            <a:t>PR.AC </a:t>
          </a:r>
          <a:r>
            <a:rPr lang="en-GB" sz="2100" dirty="0"/>
            <a:t>Rotate keys</a:t>
          </a:r>
        </a:p>
      </dgm:t>
    </dgm:pt>
    <dgm:pt modelId="{79AD938E-7196-4979-AAEF-26596066EF4F}" type="parTrans" cxnId="{AC91E043-A3C9-4B79-B299-6A49BE1E83B6}">
      <dgm:prSet/>
      <dgm:spPr/>
      <dgm:t>
        <a:bodyPr/>
        <a:lstStyle/>
        <a:p>
          <a:endParaRPr lang="en-GB"/>
        </a:p>
      </dgm:t>
    </dgm:pt>
    <dgm:pt modelId="{7EA475D2-C830-4C01-9F46-F53CD8BD1750}" type="sibTrans" cxnId="{AC91E043-A3C9-4B79-B299-6A49BE1E83B6}">
      <dgm:prSet/>
      <dgm:spPr/>
      <dgm:t>
        <a:bodyPr/>
        <a:lstStyle/>
        <a:p>
          <a:endParaRPr lang="en-GB"/>
        </a:p>
      </dgm:t>
    </dgm:pt>
    <dgm:pt modelId="{627B1087-25BA-47DB-A26D-B696754B2522}">
      <dgm:prSet phldrT="[Text]"/>
      <dgm:spPr/>
      <dgm:t>
        <a:bodyPr/>
        <a:lstStyle/>
        <a:p>
          <a:r>
            <a:rPr lang="en-GB" dirty="0"/>
            <a:t>Sprint2</a:t>
          </a:r>
        </a:p>
      </dgm:t>
    </dgm:pt>
    <dgm:pt modelId="{9A1C953A-9522-4EA4-92A3-DD1CB54157AB}" type="parTrans" cxnId="{4D80F2B9-C176-42FA-97EC-D9D5B86FC64C}">
      <dgm:prSet/>
      <dgm:spPr/>
      <dgm:t>
        <a:bodyPr/>
        <a:lstStyle/>
        <a:p>
          <a:endParaRPr lang="en-GB"/>
        </a:p>
      </dgm:t>
    </dgm:pt>
    <dgm:pt modelId="{CF03BEDD-C70E-4F3A-92C5-6FE803EBC97A}" type="sibTrans" cxnId="{4D80F2B9-C176-42FA-97EC-D9D5B86FC64C}">
      <dgm:prSet/>
      <dgm:spPr/>
      <dgm:t>
        <a:bodyPr/>
        <a:lstStyle/>
        <a:p>
          <a:endParaRPr lang="en-GB"/>
        </a:p>
      </dgm:t>
    </dgm:pt>
    <dgm:pt modelId="{0E0B159B-D28F-4C55-8012-C03F38F6C67E}">
      <dgm:prSet phldrT="[Text]" custT="1"/>
      <dgm:spPr/>
      <dgm:t>
        <a:bodyPr/>
        <a:lstStyle/>
        <a:p>
          <a:r>
            <a:rPr lang="en-GB" sz="1400" dirty="0"/>
            <a:t>PR.AC </a:t>
          </a:r>
          <a:r>
            <a:rPr lang="en-GB" sz="2100" dirty="0"/>
            <a:t>RBAC</a:t>
          </a:r>
          <a:br>
            <a:rPr lang="en-GB" sz="2100" dirty="0"/>
          </a:br>
          <a:r>
            <a:rPr lang="en-GB" sz="1600" dirty="0"/>
            <a:t>PR.IP </a:t>
          </a:r>
          <a:r>
            <a:rPr lang="en-GB" sz="2100" dirty="0"/>
            <a:t>Block internet</a:t>
          </a:r>
        </a:p>
      </dgm:t>
    </dgm:pt>
    <dgm:pt modelId="{AB6C662F-E3B6-43F1-84D0-18730A4AA87D}" type="parTrans" cxnId="{97981EE1-8120-4B2D-92BE-828920137CF5}">
      <dgm:prSet/>
      <dgm:spPr/>
      <dgm:t>
        <a:bodyPr/>
        <a:lstStyle/>
        <a:p>
          <a:endParaRPr lang="en-GB"/>
        </a:p>
      </dgm:t>
    </dgm:pt>
    <dgm:pt modelId="{4B64C535-AA3D-48E1-B4FD-A0270D9D608B}" type="sibTrans" cxnId="{97981EE1-8120-4B2D-92BE-828920137CF5}">
      <dgm:prSet/>
      <dgm:spPr/>
      <dgm:t>
        <a:bodyPr/>
        <a:lstStyle/>
        <a:p>
          <a:endParaRPr lang="en-GB"/>
        </a:p>
      </dgm:t>
    </dgm:pt>
    <dgm:pt modelId="{D3413710-F64D-4238-80E4-55B51730ED99}">
      <dgm:prSet phldrT="[Text]"/>
      <dgm:spPr/>
      <dgm:t>
        <a:bodyPr/>
        <a:lstStyle/>
        <a:p>
          <a:r>
            <a:rPr lang="en-GB" dirty="0"/>
            <a:t>Sprint3</a:t>
          </a:r>
        </a:p>
      </dgm:t>
    </dgm:pt>
    <dgm:pt modelId="{78949B1D-6FB3-4B65-9950-952B276CFE86}" type="parTrans" cxnId="{BE8E8BA0-3910-456D-AB1D-A4587DEB4CCE}">
      <dgm:prSet/>
      <dgm:spPr/>
      <dgm:t>
        <a:bodyPr/>
        <a:lstStyle/>
        <a:p>
          <a:endParaRPr lang="en-GB"/>
        </a:p>
      </dgm:t>
    </dgm:pt>
    <dgm:pt modelId="{D07ED956-53AA-4ED7-862B-DAB7F17A2047}" type="sibTrans" cxnId="{BE8E8BA0-3910-456D-AB1D-A4587DEB4CCE}">
      <dgm:prSet/>
      <dgm:spPr/>
      <dgm:t>
        <a:bodyPr/>
        <a:lstStyle/>
        <a:p>
          <a:endParaRPr lang="en-GB"/>
        </a:p>
      </dgm:t>
    </dgm:pt>
    <dgm:pt modelId="{BAB7DB5A-6095-4258-8A97-D5CCA870758C}">
      <dgm:prSet phldrT="[Text]" custT="1"/>
      <dgm:spPr/>
      <dgm:t>
        <a:bodyPr/>
        <a:lstStyle/>
        <a:p>
          <a:r>
            <a:rPr lang="en-GB" sz="1600" dirty="0"/>
            <a:t>PR.AC </a:t>
          </a:r>
          <a:r>
            <a:rPr lang="en-GB" sz="2100" dirty="0"/>
            <a:t>AAD PIM</a:t>
          </a:r>
          <a:br>
            <a:rPr lang="en-GB" sz="2100" dirty="0"/>
          </a:br>
          <a:r>
            <a:rPr lang="en-GB" sz="1600" dirty="0"/>
            <a:t>PR.IP </a:t>
          </a:r>
          <a:r>
            <a:rPr lang="en-GB" sz="2100" dirty="0"/>
            <a:t>Azure firewall</a:t>
          </a:r>
          <a:br>
            <a:rPr lang="en-GB" sz="2100" dirty="0"/>
          </a:br>
          <a:r>
            <a:rPr lang="en-GB" sz="1600" dirty="0"/>
            <a:t>PR.PR </a:t>
          </a:r>
          <a:r>
            <a:rPr lang="en-GB" sz="2100" dirty="0"/>
            <a:t>Defender ATP</a:t>
          </a:r>
          <a:br>
            <a:rPr lang="en-GB" sz="2100" dirty="0"/>
          </a:br>
          <a:r>
            <a:rPr lang="en-GB" sz="1600" dirty="0"/>
            <a:t>PR.MA </a:t>
          </a:r>
          <a:r>
            <a:rPr lang="en-GB" sz="2100" dirty="0"/>
            <a:t>Auto update</a:t>
          </a:r>
        </a:p>
      </dgm:t>
    </dgm:pt>
    <dgm:pt modelId="{3C17D80C-9ABC-45E1-ABBA-40BCA558C4D7}" type="parTrans" cxnId="{82D26156-1E25-45AD-A98E-225C8D9BF045}">
      <dgm:prSet/>
      <dgm:spPr/>
      <dgm:t>
        <a:bodyPr/>
        <a:lstStyle/>
        <a:p>
          <a:endParaRPr lang="en-GB"/>
        </a:p>
      </dgm:t>
    </dgm:pt>
    <dgm:pt modelId="{75FB87F2-4CC7-46D0-A31D-3DB2C2E20C34}" type="sibTrans" cxnId="{82D26156-1E25-45AD-A98E-225C8D9BF045}">
      <dgm:prSet/>
      <dgm:spPr/>
      <dgm:t>
        <a:bodyPr/>
        <a:lstStyle/>
        <a:p>
          <a:endParaRPr lang="en-GB"/>
        </a:p>
      </dgm:t>
    </dgm:pt>
    <dgm:pt modelId="{E54208DC-2693-42D4-8A0B-CB7C71559BE6}" type="pres">
      <dgm:prSet presAssocID="{ABD55302-60FF-408A-9C51-24F38CCBBBFD}" presName="Name0" presStyleCnt="0">
        <dgm:presLayoutVars>
          <dgm:chMax val="5"/>
          <dgm:chPref val="5"/>
          <dgm:dir/>
          <dgm:animLvl val="lvl"/>
        </dgm:presLayoutVars>
      </dgm:prSet>
      <dgm:spPr/>
    </dgm:pt>
    <dgm:pt modelId="{C11A804D-92E3-4BDF-A537-B53455291E13}" type="pres">
      <dgm:prSet presAssocID="{A1A59074-0EDC-41D1-9BA8-46219EBFEF1B}" presName="parentText1" presStyleLbl="node1" presStyleIdx="0" presStyleCnt="3">
        <dgm:presLayoutVars>
          <dgm:chMax/>
          <dgm:chPref val="3"/>
          <dgm:bulletEnabled val="1"/>
        </dgm:presLayoutVars>
      </dgm:prSet>
      <dgm:spPr/>
    </dgm:pt>
    <dgm:pt modelId="{37DC3B03-DEB7-4F69-822D-6F21DFC447C1}" type="pres">
      <dgm:prSet presAssocID="{A1A59074-0EDC-41D1-9BA8-46219EBFEF1B}" presName="childText1" presStyleLbl="solidAlignAcc1" presStyleIdx="0" presStyleCnt="3">
        <dgm:presLayoutVars>
          <dgm:chMax val="0"/>
          <dgm:chPref val="0"/>
          <dgm:bulletEnabled val="1"/>
        </dgm:presLayoutVars>
      </dgm:prSet>
      <dgm:spPr/>
    </dgm:pt>
    <dgm:pt modelId="{0F52F2E5-736A-4FB0-B299-7C7111AD5B71}" type="pres">
      <dgm:prSet presAssocID="{627B1087-25BA-47DB-A26D-B696754B2522}" presName="parentText2" presStyleLbl="node1" presStyleIdx="1" presStyleCnt="3">
        <dgm:presLayoutVars>
          <dgm:chMax/>
          <dgm:chPref val="3"/>
          <dgm:bulletEnabled val="1"/>
        </dgm:presLayoutVars>
      </dgm:prSet>
      <dgm:spPr/>
    </dgm:pt>
    <dgm:pt modelId="{5C9DC28D-B026-4041-889B-8A60123CCBC9}" type="pres">
      <dgm:prSet presAssocID="{627B1087-25BA-47DB-A26D-B696754B2522}" presName="childText2" presStyleLbl="solidAlignAcc1" presStyleIdx="1" presStyleCnt="3" custScaleX="109033" custLinFactNeighborX="5216">
        <dgm:presLayoutVars>
          <dgm:chMax val="0"/>
          <dgm:chPref val="0"/>
          <dgm:bulletEnabled val="1"/>
        </dgm:presLayoutVars>
      </dgm:prSet>
      <dgm:spPr/>
    </dgm:pt>
    <dgm:pt modelId="{4ADEB7E6-FCC9-4D96-A7C1-6757318B0E93}" type="pres">
      <dgm:prSet presAssocID="{D3413710-F64D-4238-80E4-55B51730ED99}" presName="parentText3" presStyleLbl="node1" presStyleIdx="2" presStyleCnt="3">
        <dgm:presLayoutVars>
          <dgm:chMax/>
          <dgm:chPref val="3"/>
          <dgm:bulletEnabled val="1"/>
        </dgm:presLayoutVars>
      </dgm:prSet>
      <dgm:spPr/>
    </dgm:pt>
    <dgm:pt modelId="{C567A90C-8C75-4A2B-97CB-4330F255FC87}" type="pres">
      <dgm:prSet presAssocID="{D3413710-F64D-4238-80E4-55B51730ED99}" presName="childText3" presStyleLbl="solidAlignAcc1" presStyleIdx="2" presStyleCnt="3" custScaleX="114853" custLinFactNeighborX="11886">
        <dgm:presLayoutVars>
          <dgm:chMax val="0"/>
          <dgm:chPref val="0"/>
          <dgm:bulletEnabled val="1"/>
        </dgm:presLayoutVars>
      </dgm:prSet>
      <dgm:spPr/>
    </dgm:pt>
  </dgm:ptLst>
  <dgm:cxnLst>
    <dgm:cxn modelId="{A79EEA05-4412-4907-89CA-F3949839C55C}" type="presOf" srcId="{A1A59074-0EDC-41D1-9BA8-46219EBFEF1B}" destId="{C11A804D-92E3-4BDF-A537-B53455291E13}" srcOrd="0" destOrd="0" presId="urn:microsoft.com/office/officeart/2009/3/layout/IncreasingArrowsProcess"/>
    <dgm:cxn modelId="{3D011029-2854-448F-A426-3A6F351B2D2E}" type="presOf" srcId="{ABD55302-60FF-408A-9C51-24F38CCBBBFD}" destId="{E54208DC-2693-42D4-8A0B-CB7C71559BE6}" srcOrd="0" destOrd="0" presId="urn:microsoft.com/office/officeart/2009/3/layout/IncreasingArrowsProcess"/>
    <dgm:cxn modelId="{AC91E043-A3C9-4B79-B299-6A49BE1E83B6}" srcId="{A1A59074-0EDC-41D1-9BA8-46219EBFEF1B}" destId="{0E0F1EA1-5CBC-43BA-A5E9-1C6D04D35EEA}" srcOrd="0" destOrd="0" parTransId="{79AD938E-7196-4979-AAEF-26596066EF4F}" sibTransId="{7EA475D2-C830-4C01-9F46-F53CD8BD1750}"/>
    <dgm:cxn modelId="{926B7546-07F9-4489-B059-AAC2FEC1E3D2}" type="presOf" srcId="{D3413710-F64D-4238-80E4-55B51730ED99}" destId="{4ADEB7E6-FCC9-4D96-A7C1-6757318B0E93}" srcOrd="0" destOrd="0" presId="urn:microsoft.com/office/officeart/2009/3/layout/IncreasingArrowsProcess"/>
    <dgm:cxn modelId="{0A393850-3E24-4EC5-9799-6FC869719CC7}" type="presOf" srcId="{0E0F1EA1-5CBC-43BA-A5E9-1C6D04D35EEA}" destId="{37DC3B03-DEB7-4F69-822D-6F21DFC447C1}" srcOrd="0" destOrd="0" presId="urn:microsoft.com/office/officeart/2009/3/layout/IncreasingArrowsProcess"/>
    <dgm:cxn modelId="{82D26156-1E25-45AD-A98E-225C8D9BF045}" srcId="{D3413710-F64D-4238-80E4-55B51730ED99}" destId="{BAB7DB5A-6095-4258-8A97-D5CCA870758C}" srcOrd="0" destOrd="0" parTransId="{3C17D80C-9ABC-45E1-ABBA-40BCA558C4D7}" sibTransId="{75FB87F2-4CC7-46D0-A31D-3DB2C2E20C34}"/>
    <dgm:cxn modelId="{D8FDB17F-EE10-4D4E-86A6-9837B4105DD1}" type="presOf" srcId="{627B1087-25BA-47DB-A26D-B696754B2522}" destId="{0F52F2E5-736A-4FB0-B299-7C7111AD5B71}" srcOrd="0" destOrd="0" presId="urn:microsoft.com/office/officeart/2009/3/layout/IncreasingArrowsProcess"/>
    <dgm:cxn modelId="{131E3892-B7AF-40C4-8143-AB64D5A020EE}" srcId="{ABD55302-60FF-408A-9C51-24F38CCBBBFD}" destId="{A1A59074-0EDC-41D1-9BA8-46219EBFEF1B}" srcOrd="0" destOrd="0" parTransId="{C47369C4-558B-4314-9B08-380F5F480B25}" sibTransId="{E4C5C591-E244-462E-A303-E918EF56D825}"/>
    <dgm:cxn modelId="{BE8E8BA0-3910-456D-AB1D-A4587DEB4CCE}" srcId="{ABD55302-60FF-408A-9C51-24F38CCBBBFD}" destId="{D3413710-F64D-4238-80E4-55B51730ED99}" srcOrd="2" destOrd="0" parTransId="{78949B1D-6FB3-4B65-9950-952B276CFE86}" sibTransId="{D07ED956-53AA-4ED7-862B-DAB7F17A2047}"/>
    <dgm:cxn modelId="{4D80F2B9-C176-42FA-97EC-D9D5B86FC64C}" srcId="{ABD55302-60FF-408A-9C51-24F38CCBBBFD}" destId="{627B1087-25BA-47DB-A26D-B696754B2522}" srcOrd="1" destOrd="0" parTransId="{9A1C953A-9522-4EA4-92A3-DD1CB54157AB}" sibTransId="{CF03BEDD-C70E-4F3A-92C5-6FE803EBC97A}"/>
    <dgm:cxn modelId="{97981EE1-8120-4B2D-92BE-828920137CF5}" srcId="{627B1087-25BA-47DB-A26D-B696754B2522}" destId="{0E0B159B-D28F-4C55-8012-C03F38F6C67E}" srcOrd="0" destOrd="0" parTransId="{AB6C662F-E3B6-43F1-84D0-18730A4AA87D}" sibTransId="{4B64C535-AA3D-48E1-B4FD-A0270D9D608B}"/>
    <dgm:cxn modelId="{3BD902E7-63FB-46E2-B02A-2E2C597B2DF9}" type="presOf" srcId="{0E0B159B-D28F-4C55-8012-C03F38F6C67E}" destId="{5C9DC28D-B026-4041-889B-8A60123CCBC9}" srcOrd="0" destOrd="0" presId="urn:microsoft.com/office/officeart/2009/3/layout/IncreasingArrowsProcess"/>
    <dgm:cxn modelId="{ED1153F0-B013-4010-9A13-7AE04F414C6E}" type="presOf" srcId="{BAB7DB5A-6095-4258-8A97-D5CCA870758C}" destId="{C567A90C-8C75-4A2B-97CB-4330F255FC87}" srcOrd="0" destOrd="0" presId="urn:microsoft.com/office/officeart/2009/3/layout/IncreasingArrowsProcess"/>
    <dgm:cxn modelId="{5B1380CE-C934-4E2D-BB8D-79D95F0011F9}" type="presParOf" srcId="{E54208DC-2693-42D4-8A0B-CB7C71559BE6}" destId="{C11A804D-92E3-4BDF-A537-B53455291E13}" srcOrd="0" destOrd="0" presId="urn:microsoft.com/office/officeart/2009/3/layout/IncreasingArrowsProcess"/>
    <dgm:cxn modelId="{FCFF978E-1485-4877-99E7-1FCB1DDBC87C}" type="presParOf" srcId="{E54208DC-2693-42D4-8A0B-CB7C71559BE6}" destId="{37DC3B03-DEB7-4F69-822D-6F21DFC447C1}" srcOrd="1" destOrd="0" presId="urn:microsoft.com/office/officeart/2009/3/layout/IncreasingArrowsProcess"/>
    <dgm:cxn modelId="{E7829264-6A54-4459-AF8D-DA6186F88941}" type="presParOf" srcId="{E54208DC-2693-42D4-8A0B-CB7C71559BE6}" destId="{0F52F2E5-736A-4FB0-B299-7C7111AD5B71}" srcOrd="2" destOrd="0" presId="urn:microsoft.com/office/officeart/2009/3/layout/IncreasingArrowsProcess"/>
    <dgm:cxn modelId="{4D60AD29-B68A-4E5C-8F21-6B8577C9AA39}" type="presParOf" srcId="{E54208DC-2693-42D4-8A0B-CB7C71559BE6}" destId="{5C9DC28D-B026-4041-889B-8A60123CCBC9}" srcOrd="3" destOrd="0" presId="urn:microsoft.com/office/officeart/2009/3/layout/IncreasingArrowsProcess"/>
    <dgm:cxn modelId="{CE6FF3E9-588B-440A-912B-AD1C228E38C7}" type="presParOf" srcId="{E54208DC-2693-42D4-8A0B-CB7C71559BE6}" destId="{4ADEB7E6-FCC9-4D96-A7C1-6757318B0E93}" srcOrd="4" destOrd="0" presId="urn:microsoft.com/office/officeart/2009/3/layout/IncreasingArrowsProcess"/>
    <dgm:cxn modelId="{CFB0AF78-76E7-46B5-8FBC-D4B40E8DE0DF}" type="presParOf" srcId="{E54208DC-2693-42D4-8A0B-CB7C71559BE6}" destId="{C567A90C-8C75-4A2B-97CB-4330F255FC87}"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E4BB80-71FF-44E5-9920-30C75CA598D1}" type="doc">
      <dgm:prSet loTypeId="urn:microsoft.com/office/officeart/2005/8/layout/hProcess9" loCatId="process" qsTypeId="urn:microsoft.com/office/officeart/2005/8/quickstyle/simple1" qsCatId="simple" csTypeId="urn:microsoft.com/office/officeart/2005/8/colors/accent1_2" csCatId="accent1" phldr="1"/>
      <dgm:spPr/>
    </dgm:pt>
    <dgm:pt modelId="{6ECB41E8-2CEA-4CB3-A109-97A322B62264}">
      <dgm:prSet phldrT="[Text]"/>
      <dgm:spPr/>
      <dgm:t>
        <a:bodyPr/>
        <a:lstStyle/>
        <a:p>
          <a:r>
            <a:rPr lang="en-GB" dirty="0"/>
            <a:t>Release v0.1</a:t>
          </a:r>
          <a:br>
            <a:rPr lang="en-GB" dirty="0"/>
          </a:br>
          <a:br>
            <a:rPr lang="en-GB" dirty="0"/>
          </a:br>
          <a:r>
            <a:rPr lang="en-GB" dirty="0"/>
            <a:t>Bootstrap</a:t>
          </a:r>
        </a:p>
      </dgm:t>
    </dgm:pt>
    <dgm:pt modelId="{14FE80F4-C2FF-4394-99E3-AE37CB6AED3C}" type="parTrans" cxnId="{68C85835-B4AF-4EC8-A85B-D45E2E92A82E}">
      <dgm:prSet/>
      <dgm:spPr/>
      <dgm:t>
        <a:bodyPr/>
        <a:lstStyle/>
        <a:p>
          <a:endParaRPr lang="en-GB"/>
        </a:p>
      </dgm:t>
    </dgm:pt>
    <dgm:pt modelId="{1E43CED1-2C38-4D37-93A8-EA7CBC0B5C55}" type="sibTrans" cxnId="{68C85835-B4AF-4EC8-A85B-D45E2E92A82E}">
      <dgm:prSet/>
      <dgm:spPr/>
      <dgm:t>
        <a:bodyPr/>
        <a:lstStyle/>
        <a:p>
          <a:endParaRPr lang="en-GB"/>
        </a:p>
      </dgm:t>
    </dgm:pt>
    <dgm:pt modelId="{6948BA2D-39C8-4916-9FFC-047425132B11}">
      <dgm:prSet phldrT="[Text]"/>
      <dgm:spPr/>
      <dgm:t>
        <a:bodyPr/>
        <a:lstStyle/>
        <a:p>
          <a:r>
            <a:rPr lang="en-GB" dirty="0"/>
            <a:t>Release v0.2</a:t>
          </a:r>
          <a:br>
            <a:rPr lang="en-GB" dirty="0"/>
          </a:br>
          <a:br>
            <a:rPr lang="en-GB" dirty="0"/>
          </a:br>
          <a:r>
            <a:rPr lang="en-GB" dirty="0"/>
            <a:t>Test data</a:t>
          </a:r>
        </a:p>
      </dgm:t>
    </dgm:pt>
    <dgm:pt modelId="{460C76E6-1DAE-4D91-A7A2-3ADF2C4A6435}" type="parTrans" cxnId="{75864942-6D7A-4EC6-A1B4-51DF19D02AE2}">
      <dgm:prSet/>
      <dgm:spPr/>
      <dgm:t>
        <a:bodyPr/>
        <a:lstStyle/>
        <a:p>
          <a:endParaRPr lang="en-GB"/>
        </a:p>
      </dgm:t>
    </dgm:pt>
    <dgm:pt modelId="{148B3D79-ED12-4DAA-9ECB-595BE56288AF}" type="sibTrans" cxnId="{75864942-6D7A-4EC6-A1B4-51DF19D02AE2}">
      <dgm:prSet/>
      <dgm:spPr/>
      <dgm:t>
        <a:bodyPr/>
        <a:lstStyle/>
        <a:p>
          <a:endParaRPr lang="en-GB"/>
        </a:p>
      </dgm:t>
    </dgm:pt>
    <dgm:pt modelId="{C81F0FCD-DDCB-40CE-86D4-A0631D9103AA}">
      <dgm:prSet phldrT="[Text]"/>
      <dgm:spPr/>
      <dgm:t>
        <a:bodyPr/>
        <a:lstStyle/>
        <a:p>
          <a:r>
            <a:rPr lang="en-GB" dirty="0"/>
            <a:t>Release v0.3</a:t>
          </a:r>
          <a:br>
            <a:rPr lang="en-GB" dirty="0"/>
          </a:br>
          <a:r>
            <a:rPr lang="en-GB" dirty="0"/>
            <a:t>Internal data</a:t>
          </a:r>
        </a:p>
      </dgm:t>
    </dgm:pt>
    <dgm:pt modelId="{15706CE5-4932-400C-9936-28FAE2F59666}" type="parTrans" cxnId="{6E209F14-698E-4566-8F0F-9723ED723E57}">
      <dgm:prSet/>
      <dgm:spPr/>
      <dgm:t>
        <a:bodyPr/>
        <a:lstStyle/>
        <a:p>
          <a:endParaRPr lang="en-GB"/>
        </a:p>
      </dgm:t>
    </dgm:pt>
    <dgm:pt modelId="{2C2EB674-9B51-4B31-B341-F44609219FCC}" type="sibTrans" cxnId="{6E209F14-698E-4566-8F0F-9723ED723E57}">
      <dgm:prSet/>
      <dgm:spPr/>
      <dgm:t>
        <a:bodyPr/>
        <a:lstStyle/>
        <a:p>
          <a:endParaRPr lang="en-GB"/>
        </a:p>
      </dgm:t>
    </dgm:pt>
    <dgm:pt modelId="{F176FAA0-16DA-4266-8EC8-BF22426D86C7}">
      <dgm:prSet phldrT="[Text]"/>
      <dgm:spPr/>
      <dgm:t>
        <a:bodyPr/>
        <a:lstStyle/>
        <a:p>
          <a:r>
            <a:rPr lang="en-GB" dirty="0"/>
            <a:t>Release v0.4</a:t>
          </a:r>
          <a:br>
            <a:rPr lang="en-GB" dirty="0"/>
          </a:br>
          <a:r>
            <a:rPr lang="en-GB" dirty="0"/>
            <a:t>Confidential data</a:t>
          </a:r>
        </a:p>
      </dgm:t>
    </dgm:pt>
    <dgm:pt modelId="{C5D41037-7B9B-4366-8FCF-D2B0083B42D4}" type="parTrans" cxnId="{87D533EE-B7C9-44D2-BE4F-5C78A3BCD745}">
      <dgm:prSet/>
      <dgm:spPr/>
      <dgm:t>
        <a:bodyPr/>
        <a:lstStyle/>
        <a:p>
          <a:endParaRPr lang="en-GB"/>
        </a:p>
      </dgm:t>
    </dgm:pt>
    <dgm:pt modelId="{5CC6CCB9-DC0B-4612-A678-595D9AB5AC11}" type="sibTrans" cxnId="{87D533EE-B7C9-44D2-BE4F-5C78A3BCD745}">
      <dgm:prSet/>
      <dgm:spPr/>
      <dgm:t>
        <a:bodyPr/>
        <a:lstStyle/>
        <a:p>
          <a:endParaRPr lang="en-GB"/>
        </a:p>
      </dgm:t>
    </dgm:pt>
    <dgm:pt modelId="{B4E48597-30EC-4C9B-98B8-5074288DF3B6}">
      <dgm:prSet phldrT="[Text]"/>
      <dgm:spPr/>
      <dgm:t>
        <a:bodyPr/>
        <a:lstStyle/>
        <a:p>
          <a:r>
            <a:rPr lang="en-GB" dirty="0"/>
            <a:t>Release v1.0</a:t>
          </a:r>
          <a:br>
            <a:rPr lang="en-GB" dirty="0"/>
          </a:br>
          <a:br>
            <a:rPr lang="en-GB" dirty="0"/>
          </a:br>
          <a:r>
            <a:rPr lang="en-GB" dirty="0"/>
            <a:t>Secret data</a:t>
          </a:r>
        </a:p>
      </dgm:t>
    </dgm:pt>
    <dgm:pt modelId="{2C3A92A8-EA12-46D2-8E8D-E8CBA6A4EA47}" type="parTrans" cxnId="{99B29F84-650F-47B6-A71F-52C03C1A5A47}">
      <dgm:prSet/>
      <dgm:spPr/>
      <dgm:t>
        <a:bodyPr/>
        <a:lstStyle/>
        <a:p>
          <a:endParaRPr lang="en-GB"/>
        </a:p>
      </dgm:t>
    </dgm:pt>
    <dgm:pt modelId="{ED006F05-0B88-4573-B007-07103D01E268}" type="sibTrans" cxnId="{99B29F84-650F-47B6-A71F-52C03C1A5A47}">
      <dgm:prSet/>
      <dgm:spPr/>
      <dgm:t>
        <a:bodyPr/>
        <a:lstStyle/>
        <a:p>
          <a:endParaRPr lang="en-GB"/>
        </a:p>
      </dgm:t>
    </dgm:pt>
    <dgm:pt modelId="{B3A33235-D81D-4ABF-BC9A-5E1F43A57754}" type="pres">
      <dgm:prSet presAssocID="{CCE4BB80-71FF-44E5-9920-30C75CA598D1}" presName="CompostProcess" presStyleCnt="0">
        <dgm:presLayoutVars>
          <dgm:dir/>
          <dgm:resizeHandles val="exact"/>
        </dgm:presLayoutVars>
      </dgm:prSet>
      <dgm:spPr/>
    </dgm:pt>
    <dgm:pt modelId="{888494A9-9CE7-4B63-8E8B-BBBB9EA4B4FE}" type="pres">
      <dgm:prSet presAssocID="{CCE4BB80-71FF-44E5-9920-30C75CA598D1}" presName="arrow" presStyleLbl="bgShp" presStyleIdx="0" presStyleCnt="1"/>
      <dgm:spPr/>
    </dgm:pt>
    <dgm:pt modelId="{35ECCCFE-9089-46FB-9D75-683E52F0743C}" type="pres">
      <dgm:prSet presAssocID="{CCE4BB80-71FF-44E5-9920-30C75CA598D1}" presName="linearProcess" presStyleCnt="0"/>
      <dgm:spPr/>
    </dgm:pt>
    <dgm:pt modelId="{27580354-5DB7-40B0-A498-C6875F64AED2}" type="pres">
      <dgm:prSet presAssocID="{6ECB41E8-2CEA-4CB3-A109-97A322B62264}" presName="textNode" presStyleLbl="node1" presStyleIdx="0" presStyleCnt="5">
        <dgm:presLayoutVars>
          <dgm:bulletEnabled val="1"/>
        </dgm:presLayoutVars>
      </dgm:prSet>
      <dgm:spPr/>
    </dgm:pt>
    <dgm:pt modelId="{9A31A661-CB9D-4EAF-A1E3-9D7AD39B0065}" type="pres">
      <dgm:prSet presAssocID="{1E43CED1-2C38-4D37-93A8-EA7CBC0B5C55}" presName="sibTrans" presStyleCnt="0"/>
      <dgm:spPr/>
    </dgm:pt>
    <dgm:pt modelId="{164EB1A8-2585-4A53-B68F-061625CE07AF}" type="pres">
      <dgm:prSet presAssocID="{6948BA2D-39C8-4916-9FFC-047425132B11}" presName="textNode" presStyleLbl="node1" presStyleIdx="1" presStyleCnt="5">
        <dgm:presLayoutVars>
          <dgm:bulletEnabled val="1"/>
        </dgm:presLayoutVars>
      </dgm:prSet>
      <dgm:spPr/>
    </dgm:pt>
    <dgm:pt modelId="{A3330215-CBB5-4785-81A4-7361544143CA}" type="pres">
      <dgm:prSet presAssocID="{148B3D79-ED12-4DAA-9ECB-595BE56288AF}" presName="sibTrans" presStyleCnt="0"/>
      <dgm:spPr/>
    </dgm:pt>
    <dgm:pt modelId="{BCA5D8DD-6A5C-4FBE-8494-C663F42A6BBE}" type="pres">
      <dgm:prSet presAssocID="{C81F0FCD-DDCB-40CE-86D4-A0631D9103AA}" presName="textNode" presStyleLbl="node1" presStyleIdx="2" presStyleCnt="5">
        <dgm:presLayoutVars>
          <dgm:bulletEnabled val="1"/>
        </dgm:presLayoutVars>
      </dgm:prSet>
      <dgm:spPr/>
    </dgm:pt>
    <dgm:pt modelId="{366FEC72-2E05-4134-8A5A-391D494A2105}" type="pres">
      <dgm:prSet presAssocID="{2C2EB674-9B51-4B31-B341-F44609219FCC}" presName="sibTrans" presStyleCnt="0"/>
      <dgm:spPr/>
    </dgm:pt>
    <dgm:pt modelId="{C804AE5E-7FB3-47B7-9593-FB1BB4E3F310}" type="pres">
      <dgm:prSet presAssocID="{F176FAA0-16DA-4266-8EC8-BF22426D86C7}" presName="textNode" presStyleLbl="node1" presStyleIdx="3" presStyleCnt="5">
        <dgm:presLayoutVars>
          <dgm:bulletEnabled val="1"/>
        </dgm:presLayoutVars>
      </dgm:prSet>
      <dgm:spPr/>
    </dgm:pt>
    <dgm:pt modelId="{2F4E094C-95D1-4166-8842-526FE1310E58}" type="pres">
      <dgm:prSet presAssocID="{5CC6CCB9-DC0B-4612-A678-595D9AB5AC11}" presName="sibTrans" presStyleCnt="0"/>
      <dgm:spPr/>
    </dgm:pt>
    <dgm:pt modelId="{ADCE1E4A-86F0-4A1D-BDCA-886DE59289F1}" type="pres">
      <dgm:prSet presAssocID="{B4E48597-30EC-4C9B-98B8-5074288DF3B6}" presName="textNode" presStyleLbl="node1" presStyleIdx="4" presStyleCnt="5">
        <dgm:presLayoutVars>
          <dgm:bulletEnabled val="1"/>
        </dgm:presLayoutVars>
      </dgm:prSet>
      <dgm:spPr/>
    </dgm:pt>
  </dgm:ptLst>
  <dgm:cxnLst>
    <dgm:cxn modelId="{2DE81400-BA02-4C23-BD9B-703086F3AD82}" type="presOf" srcId="{6ECB41E8-2CEA-4CB3-A109-97A322B62264}" destId="{27580354-5DB7-40B0-A498-C6875F64AED2}" srcOrd="0" destOrd="0" presId="urn:microsoft.com/office/officeart/2005/8/layout/hProcess9"/>
    <dgm:cxn modelId="{6E209F14-698E-4566-8F0F-9723ED723E57}" srcId="{CCE4BB80-71FF-44E5-9920-30C75CA598D1}" destId="{C81F0FCD-DDCB-40CE-86D4-A0631D9103AA}" srcOrd="2" destOrd="0" parTransId="{15706CE5-4932-400C-9936-28FAE2F59666}" sibTransId="{2C2EB674-9B51-4B31-B341-F44609219FCC}"/>
    <dgm:cxn modelId="{68C85835-B4AF-4EC8-A85B-D45E2E92A82E}" srcId="{CCE4BB80-71FF-44E5-9920-30C75CA598D1}" destId="{6ECB41E8-2CEA-4CB3-A109-97A322B62264}" srcOrd="0" destOrd="0" parTransId="{14FE80F4-C2FF-4394-99E3-AE37CB6AED3C}" sibTransId="{1E43CED1-2C38-4D37-93A8-EA7CBC0B5C55}"/>
    <dgm:cxn modelId="{17E92740-3232-46AD-A4C2-87C9F2484F2B}" type="presOf" srcId="{C81F0FCD-DDCB-40CE-86D4-A0631D9103AA}" destId="{BCA5D8DD-6A5C-4FBE-8494-C663F42A6BBE}" srcOrd="0" destOrd="0" presId="urn:microsoft.com/office/officeart/2005/8/layout/hProcess9"/>
    <dgm:cxn modelId="{75864942-6D7A-4EC6-A1B4-51DF19D02AE2}" srcId="{CCE4BB80-71FF-44E5-9920-30C75CA598D1}" destId="{6948BA2D-39C8-4916-9FFC-047425132B11}" srcOrd="1" destOrd="0" parTransId="{460C76E6-1DAE-4D91-A7A2-3ADF2C4A6435}" sibTransId="{148B3D79-ED12-4DAA-9ECB-595BE56288AF}"/>
    <dgm:cxn modelId="{19E41246-CB0C-456C-9524-4F15193676A3}" type="presOf" srcId="{CCE4BB80-71FF-44E5-9920-30C75CA598D1}" destId="{B3A33235-D81D-4ABF-BC9A-5E1F43A57754}" srcOrd="0" destOrd="0" presId="urn:microsoft.com/office/officeart/2005/8/layout/hProcess9"/>
    <dgm:cxn modelId="{74D6044B-18BC-4431-8C83-36A616E3BCF2}" type="presOf" srcId="{B4E48597-30EC-4C9B-98B8-5074288DF3B6}" destId="{ADCE1E4A-86F0-4A1D-BDCA-886DE59289F1}" srcOrd="0" destOrd="0" presId="urn:microsoft.com/office/officeart/2005/8/layout/hProcess9"/>
    <dgm:cxn modelId="{99B29F84-650F-47B6-A71F-52C03C1A5A47}" srcId="{CCE4BB80-71FF-44E5-9920-30C75CA598D1}" destId="{B4E48597-30EC-4C9B-98B8-5074288DF3B6}" srcOrd="4" destOrd="0" parTransId="{2C3A92A8-EA12-46D2-8E8D-E8CBA6A4EA47}" sibTransId="{ED006F05-0B88-4573-B007-07103D01E268}"/>
    <dgm:cxn modelId="{569D0AB3-2043-4CC7-B9F0-A66A8AAF0AA2}" type="presOf" srcId="{6948BA2D-39C8-4916-9FFC-047425132B11}" destId="{164EB1A8-2585-4A53-B68F-061625CE07AF}" srcOrd="0" destOrd="0" presId="urn:microsoft.com/office/officeart/2005/8/layout/hProcess9"/>
    <dgm:cxn modelId="{A6B439CF-033A-4CC2-A70C-C2E11E978F22}" type="presOf" srcId="{F176FAA0-16DA-4266-8EC8-BF22426D86C7}" destId="{C804AE5E-7FB3-47B7-9593-FB1BB4E3F310}" srcOrd="0" destOrd="0" presId="urn:microsoft.com/office/officeart/2005/8/layout/hProcess9"/>
    <dgm:cxn modelId="{87D533EE-B7C9-44D2-BE4F-5C78A3BCD745}" srcId="{CCE4BB80-71FF-44E5-9920-30C75CA598D1}" destId="{F176FAA0-16DA-4266-8EC8-BF22426D86C7}" srcOrd="3" destOrd="0" parTransId="{C5D41037-7B9B-4366-8FCF-D2B0083B42D4}" sibTransId="{5CC6CCB9-DC0B-4612-A678-595D9AB5AC11}"/>
    <dgm:cxn modelId="{87CD6527-B41D-475F-962B-279B7D551D38}" type="presParOf" srcId="{B3A33235-D81D-4ABF-BC9A-5E1F43A57754}" destId="{888494A9-9CE7-4B63-8E8B-BBBB9EA4B4FE}" srcOrd="0" destOrd="0" presId="urn:microsoft.com/office/officeart/2005/8/layout/hProcess9"/>
    <dgm:cxn modelId="{E5C5ADE3-1FFB-4403-8372-A45FE4E97370}" type="presParOf" srcId="{B3A33235-D81D-4ABF-BC9A-5E1F43A57754}" destId="{35ECCCFE-9089-46FB-9D75-683E52F0743C}" srcOrd="1" destOrd="0" presId="urn:microsoft.com/office/officeart/2005/8/layout/hProcess9"/>
    <dgm:cxn modelId="{5FB5EF5C-6D3E-4AE2-A27D-0CC0A1707DB8}" type="presParOf" srcId="{35ECCCFE-9089-46FB-9D75-683E52F0743C}" destId="{27580354-5DB7-40B0-A498-C6875F64AED2}" srcOrd="0" destOrd="0" presId="urn:microsoft.com/office/officeart/2005/8/layout/hProcess9"/>
    <dgm:cxn modelId="{CCD4B94F-651A-4EBA-8ED5-8ADDE22AB805}" type="presParOf" srcId="{35ECCCFE-9089-46FB-9D75-683E52F0743C}" destId="{9A31A661-CB9D-4EAF-A1E3-9D7AD39B0065}" srcOrd="1" destOrd="0" presId="urn:microsoft.com/office/officeart/2005/8/layout/hProcess9"/>
    <dgm:cxn modelId="{70C99FE3-77A5-48FF-99DA-27295991479C}" type="presParOf" srcId="{35ECCCFE-9089-46FB-9D75-683E52F0743C}" destId="{164EB1A8-2585-4A53-B68F-061625CE07AF}" srcOrd="2" destOrd="0" presId="urn:microsoft.com/office/officeart/2005/8/layout/hProcess9"/>
    <dgm:cxn modelId="{E3B582FD-039C-4A3D-8F93-00EE57ADB269}" type="presParOf" srcId="{35ECCCFE-9089-46FB-9D75-683E52F0743C}" destId="{A3330215-CBB5-4785-81A4-7361544143CA}" srcOrd="3" destOrd="0" presId="urn:microsoft.com/office/officeart/2005/8/layout/hProcess9"/>
    <dgm:cxn modelId="{51C76D4B-7925-492C-AE1D-6830C5E03D0A}" type="presParOf" srcId="{35ECCCFE-9089-46FB-9D75-683E52F0743C}" destId="{BCA5D8DD-6A5C-4FBE-8494-C663F42A6BBE}" srcOrd="4" destOrd="0" presId="urn:microsoft.com/office/officeart/2005/8/layout/hProcess9"/>
    <dgm:cxn modelId="{F57913FE-80D9-4831-96FE-F9165E465858}" type="presParOf" srcId="{35ECCCFE-9089-46FB-9D75-683E52F0743C}" destId="{366FEC72-2E05-4134-8A5A-391D494A2105}" srcOrd="5" destOrd="0" presId="urn:microsoft.com/office/officeart/2005/8/layout/hProcess9"/>
    <dgm:cxn modelId="{FA38FA11-90B5-4795-8ED9-A1BDA90171F7}" type="presParOf" srcId="{35ECCCFE-9089-46FB-9D75-683E52F0743C}" destId="{C804AE5E-7FB3-47B7-9593-FB1BB4E3F310}" srcOrd="6" destOrd="0" presId="urn:microsoft.com/office/officeart/2005/8/layout/hProcess9"/>
    <dgm:cxn modelId="{748D8B34-811A-4430-A72D-AD7F7D29D8F9}" type="presParOf" srcId="{35ECCCFE-9089-46FB-9D75-683E52F0743C}" destId="{2F4E094C-95D1-4166-8842-526FE1310E58}" srcOrd="7" destOrd="0" presId="urn:microsoft.com/office/officeart/2005/8/layout/hProcess9"/>
    <dgm:cxn modelId="{9FC0F0EF-1A81-4541-8EC0-DAD8C71FF2A6}" type="presParOf" srcId="{35ECCCFE-9089-46FB-9D75-683E52F0743C}" destId="{ADCE1E4A-86F0-4A1D-BDCA-886DE59289F1}"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B83B3-860D-4BBF-8C3C-24220B195517}">
      <dsp:nvSpPr>
        <dsp:cNvPr id="0" name=""/>
        <dsp:cNvSpPr/>
      </dsp:nvSpPr>
      <dsp:spPr>
        <a:xfrm>
          <a:off x="0" y="3947662"/>
          <a:ext cx="11296649" cy="990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Azure</a:t>
          </a:r>
          <a:br>
            <a:rPr lang="en-GB" sz="2300" kern="1200" dirty="0"/>
          </a:br>
          <a:r>
            <a:rPr lang="en-GB" sz="2300" kern="1200" dirty="0"/>
            <a:t>Subscriptions</a:t>
          </a:r>
        </a:p>
      </dsp:txBody>
      <dsp:txXfrm>
        <a:off x="0" y="3947662"/>
        <a:ext cx="3388994" cy="990663"/>
      </dsp:txXfrm>
    </dsp:sp>
    <dsp:sp modelId="{FB13065F-6055-4F55-8CEF-D03ED8BB7192}">
      <dsp:nvSpPr>
        <dsp:cNvPr id="0" name=""/>
        <dsp:cNvSpPr/>
      </dsp:nvSpPr>
      <dsp:spPr>
        <a:xfrm>
          <a:off x="0" y="2791888"/>
          <a:ext cx="11296649" cy="990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Accounts</a:t>
          </a:r>
        </a:p>
      </dsp:txBody>
      <dsp:txXfrm>
        <a:off x="0" y="2791888"/>
        <a:ext cx="3388994" cy="990663"/>
      </dsp:txXfrm>
    </dsp:sp>
    <dsp:sp modelId="{82C2C80B-93AE-4C64-A88E-2ED9A600B17A}">
      <dsp:nvSpPr>
        <dsp:cNvPr id="0" name=""/>
        <dsp:cNvSpPr/>
      </dsp:nvSpPr>
      <dsp:spPr>
        <a:xfrm>
          <a:off x="0" y="1636115"/>
          <a:ext cx="11296649" cy="990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Departments</a:t>
          </a:r>
        </a:p>
      </dsp:txBody>
      <dsp:txXfrm>
        <a:off x="0" y="1636115"/>
        <a:ext cx="3388994" cy="990663"/>
      </dsp:txXfrm>
    </dsp:sp>
    <dsp:sp modelId="{65C053CE-D649-4E77-86BB-2775A38A41DA}">
      <dsp:nvSpPr>
        <dsp:cNvPr id="0" name=""/>
        <dsp:cNvSpPr/>
      </dsp:nvSpPr>
      <dsp:spPr>
        <a:xfrm>
          <a:off x="0" y="480341"/>
          <a:ext cx="11296649" cy="990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EA Portal</a:t>
          </a:r>
        </a:p>
      </dsp:txBody>
      <dsp:txXfrm>
        <a:off x="0" y="480341"/>
        <a:ext cx="3388994" cy="990663"/>
      </dsp:txXfrm>
    </dsp:sp>
    <dsp:sp modelId="{59232741-C59A-4249-B1B9-45D419CEE6E3}">
      <dsp:nvSpPr>
        <dsp:cNvPr id="0" name=""/>
        <dsp:cNvSpPr/>
      </dsp:nvSpPr>
      <dsp:spPr>
        <a:xfrm>
          <a:off x="8220518" y="562896"/>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Enterprise Agreement</a:t>
          </a:r>
        </a:p>
      </dsp:txBody>
      <dsp:txXfrm>
        <a:off x="8244698" y="587076"/>
        <a:ext cx="1189968" cy="777192"/>
      </dsp:txXfrm>
    </dsp:sp>
    <dsp:sp modelId="{1D145385-1F88-497A-AF74-F763650AD7D0}">
      <dsp:nvSpPr>
        <dsp:cNvPr id="0" name=""/>
        <dsp:cNvSpPr/>
      </dsp:nvSpPr>
      <dsp:spPr>
        <a:xfrm>
          <a:off x="7229855" y="1388449"/>
          <a:ext cx="1609827" cy="330221"/>
        </a:xfrm>
        <a:custGeom>
          <a:avLst/>
          <a:gdLst/>
          <a:ahLst/>
          <a:cxnLst/>
          <a:rect l="0" t="0" r="0" b="0"/>
          <a:pathLst>
            <a:path>
              <a:moveTo>
                <a:pt x="1609827" y="0"/>
              </a:moveTo>
              <a:lnTo>
                <a:pt x="1609827" y="165110"/>
              </a:lnTo>
              <a:lnTo>
                <a:pt x="0" y="165110"/>
              </a:lnTo>
              <a:lnTo>
                <a:pt x="0" y="3302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8638A-F5AE-452C-857F-CD7933AF2442}">
      <dsp:nvSpPr>
        <dsp:cNvPr id="0" name=""/>
        <dsp:cNvSpPr/>
      </dsp:nvSpPr>
      <dsp:spPr>
        <a:xfrm>
          <a:off x="6610690" y="1718670"/>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err="1"/>
            <a:t>Fabricam</a:t>
          </a:r>
          <a:endParaRPr lang="en-GB" sz="1500" kern="1200" dirty="0"/>
        </a:p>
      </dsp:txBody>
      <dsp:txXfrm>
        <a:off x="6634870" y="1742850"/>
        <a:ext cx="1189968" cy="777192"/>
      </dsp:txXfrm>
    </dsp:sp>
    <dsp:sp modelId="{F2AC1EBE-13C8-4178-857D-A83F2BBEB844}">
      <dsp:nvSpPr>
        <dsp:cNvPr id="0" name=""/>
        <dsp:cNvSpPr/>
      </dsp:nvSpPr>
      <dsp:spPr>
        <a:xfrm>
          <a:off x="5620027" y="2544222"/>
          <a:ext cx="1609827" cy="330221"/>
        </a:xfrm>
        <a:custGeom>
          <a:avLst/>
          <a:gdLst/>
          <a:ahLst/>
          <a:cxnLst/>
          <a:rect l="0" t="0" r="0" b="0"/>
          <a:pathLst>
            <a:path>
              <a:moveTo>
                <a:pt x="1609827" y="0"/>
              </a:moveTo>
              <a:lnTo>
                <a:pt x="1609827" y="165110"/>
              </a:lnTo>
              <a:lnTo>
                <a:pt x="0" y="165110"/>
              </a:lnTo>
              <a:lnTo>
                <a:pt x="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4D85E-083B-40F2-AAFA-63968E798AC7}">
      <dsp:nvSpPr>
        <dsp:cNvPr id="0" name=""/>
        <dsp:cNvSpPr/>
      </dsp:nvSpPr>
      <dsp:spPr>
        <a:xfrm>
          <a:off x="5000863" y="2874444"/>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IT</a:t>
          </a:r>
        </a:p>
      </dsp:txBody>
      <dsp:txXfrm>
        <a:off x="5025043" y="2898624"/>
        <a:ext cx="1189968" cy="777192"/>
      </dsp:txXfrm>
    </dsp:sp>
    <dsp:sp modelId="{89642899-9513-4188-87D9-F29F3E33614E}">
      <dsp:nvSpPr>
        <dsp:cNvPr id="0" name=""/>
        <dsp:cNvSpPr/>
      </dsp:nvSpPr>
      <dsp:spPr>
        <a:xfrm>
          <a:off x="4010200" y="3699996"/>
          <a:ext cx="1609827" cy="330221"/>
        </a:xfrm>
        <a:custGeom>
          <a:avLst/>
          <a:gdLst/>
          <a:ahLst/>
          <a:cxnLst/>
          <a:rect l="0" t="0" r="0" b="0"/>
          <a:pathLst>
            <a:path>
              <a:moveTo>
                <a:pt x="1609827" y="0"/>
              </a:moveTo>
              <a:lnTo>
                <a:pt x="1609827" y="165110"/>
              </a:lnTo>
              <a:lnTo>
                <a:pt x="0" y="165110"/>
              </a:lnTo>
              <a:lnTo>
                <a:pt x="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D2979C-A0F9-4FA6-A482-9FA0BD57CDC6}">
      <dsp:nvSpPr>
        <dsp:cNvPr id="0" name=""/>
        <dsp:cNvSpPr/>
      </dsp:nvSpPr>
      <dsp:spPr>
        <a:xfrm>
          <a:off x="3391035" y="4030217"/>
          <a:ext cx="1238328" cy="825552"/>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Lab</a:t>
          </a:r>
        </a:p>
      </dsp:txBody>
      <dsp:txXfrm>
        <a:off x="3415215" y="4054397"/>
        <a:ext cx="1189968" cy="777192"/>
      </dsp:txXfrm>
    </dsp:sp>
    <dsp:sp modelId="{A65295B5-5B7E-47E2-829B-684FAA8B2D33}">
      <dsp:nvSpPr>
        <dsp:cNvPr id="0" name=""/>
        <dsp:cNvSpPr/>
      </dsp:nvSpPr>
      <dsp:spPr>
        <a:xfrm>
          <a:off x="5574307" y="3699996"/>
          <a:ext cx="91440" cy="330221"/>
        </a:xfrm>
        <a:custGeom>
          <a:avLst/>
          <a:gdLst/>
          <a:ahLst/>
          <a:cxnLst/>
          <a:rect l="0" t="0" r="0" b="0"/>
          <a:pathLst>
            <a:path>
              <a:moveTo>
                <a:pt x="45720" y="0"/>
              </a:moveTo>
              <a:lnTo>
                <a:pt x="4572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7C44-A51B-49D5-9DEA-2E09D1F7316E}">
      <dsp:nvSpPr>
        <dsp:cNvPr id="0" name=""/>
        <dsp:cNvSpPr/>
      </dsp:nvSpPr>
      <dsp:spPr>
        <a:xfrm>
          <a:off x="5000863" y="4030217"/>
          <a:ext cx="1238328" cy="825552"/>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Test</a:t>
          </a:r>
        </a:p>
      </dsp:txBody>
      <dsp:txXfrm>
        <a:off x="5025043" y="4054397"/>
        <a:ext cx="1189968" cy="777192"/>
      </dsp:txXfrm>
    </dsp:sp>
    <dsp:sp modelId="{08DDC244-9EA9-4D4F-A735-19DBEBF2D344}">
      <dsp:nvSpPr>
        <dsp:cNvPr id="0" name=""/>
        <dsp:cNvSpPr/>
      </dsp:nvSpPr>
      <dsp:spPr>
        <a:xfrm>
          <a:off x="5620027" y="3699996"/>
          <a:ext cx="1609827" cy="330221"/>
        </a:xfrm>
        <a:custGeom>
          <a:avLst/>
          <a:gdLst/>
          <a:ahLst/>
          <a:cxnLst/>
          <a:rect l="0" t="0" r="0" b="0"/>
          <a:pathLst>
            <a:path>
              <a:moveTo>
                <a:pt x="0" y="0"/>
              </a:moveTo>
              <a:lnTo>
                <a:pt x="0" y="165110"/>
              </a:lnTo>
              <a:lnTo>
                <a:pt x="1609827" y="165110"/>
              </a:lnTo>
              <a:lnTo>
                <a:pt x="1609827"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7FA6F-A46D-4C99-BFBA-6445592C9C51}">
      <dsp:nvSpPr>
        <dsp:cNvPr id="0" name=""/>
        <dsp:cNvSpPr/>
      </dsp:nvSpPr>
      <dsp:spPr>
        <a:xfrm>
          <a:off x="6610690" y="4030217"/>
          <a:ext cx="1238328" cy="825552"/>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Production</a:t>
          </a:r>
        </a:p>
      </dsp:txBody>
      <dsp:txXfrm>
        <a:off x="6634870" y="4054397"/>
        <a:ext cx="1189968" cy="777192"/>
      </dsp:txXfrm>
    </dsp:sp>
    <dsp:sp modelId="{6FD17F6B-D7E6-4BFD-A992-4A5A2B792A7D}">
      <dsp:nvSpPr>
        <dsp:cNvPr id="0" name=""/>
        <dsp:cNvSpPr/>
      </dsp:nvSpPr>
      <dsp:spPr>
        <a:xfrm>
          <a:off x="7229855" y="2544222"/>
          <a:ext cx="1609827" cy="330221"/>
        </a:xfrm>
        <a:custGeom>
          <a:avLst/>
          <a:gdLst/>
          <a:ahLst/>
          <a:cxnLst/>
          <a:rect l="0" t="0" r="0" b="0"/>
          <a:pathLst>
            <a:path>
              <a:moveTo>
                <a:pt x="0" y="0"/>
              </a:moveTo>
              <a:lnTo>
                <a:pt x="0" y="165110"/>
              </a:lnTo>
              <a:lnTo>
                <a:pt x="1609827" y="165110"/>
              </a:lnTo>
              <a:lnTo>
                <a:pt x="1609827"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FA5FFF-A006-4B29-848E-AD7DE1678DDA}">
      <dsp:nvSpPr>
        <dsp:cNvPr id="0" name=""/>
        <dsp:cNvSpPr/>
      </dsp:nvSpPr>
      <dsp:spPr>
        <a:xfrm>
          <a:off x="8220518" y="2874444"/>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Research</a:t>
          </a:r>
        </a:p>
      </dsp:txBody>
      <dsp:txXfrm>
        <a:off x="8244698" y="2898624"/>
        <a:ext cx="1189968" cy="777192"/>
      </dsp:txXfrm>
    </dsp:sp>
    <dsp:sp modelId="{07900C90-4DE4-4A4E-8EEC-1A7A4754C917}">
      <dsp:nvSpPr>
        <dsp:cNvPr id="0" name=""/>
        <dsp:cNvSpPr/>
      </dsp:nvSpPr>
      <dsp:spPr>
        <a:xfrm>
          <a:off x="8793963" y="3699996"/>
          <a:ext cx="91440" cy="330221"/>
        </a:xfrm>
        <a:custGeom>
          <a:avLst/>
          <a:gdLst/>
          <a:ahLst/>
          <a:cxnLst/>
          <a:rect l="0" t="0" r="0" b="0"/>
          <a:pathLst>
            <a:path>
              <a:moveTo>
                <a:pt x="45720" y="0"/>
              </a:moveTo>
              <a:lnTo>
                <a:pt x="4572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0A6B8-E2DD-4FAB-A041-047CFD21204D}">
      <dsp:nvSpPr>
        <dsp:cNvPr id="0" name=""/>
        <dsp:cNvSpPr/>
      </dsp:nvSpPr>
      <dsp:spPr>
        <a:xfrm>
          <a:off x="8220518" y="4030217"/>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Grid</a:t>
          </a:r>
        </a:p>
      </dsp:txBody>
      <dsp:txXfrm>
        <a:off x="8244698" y="4054397"/>
        <a:ext cx="1189968" cy="777192"/>
      </dsp:txXfrm>
    </dsp:sp>
    <dsp:sp modelId="{CA313B55-D136-4121-A9DB-68AE8E3A995C}">
      <dsp:nvSpPr>
        <dsp:cNvPr id="0" name=""/>
        <dsp:cNvSpPr/>
      </dsp:nvSpPr>
      <dsp:spPr>
        <a:xfrm>
          <a:off x="8839683" y="1388449"/>
          <a:ext cx="1609827" cy="330221"/>
        </a:xfrm>
        <a:custGeom>
          <a:avLst/>
          <a:gdLst/>
          <a:ahLst/>
          <a:cxnLst/>
          <a:rect l="0" t="0" r="0" b="0"/>
          <a:pathLst>
            <a:path>
              <a:moveTo>
                <a:pt x="0" y="0"/>
              </a:moveTo>
              <a:lnTo>
                <a:pt x="0" y="165110"/>
              </a:lnTo>
              <a:lnTo>
                <a:pt x="1609827" y="165110"/>
              </a:lnTo>
              <a:lnTo>
                <a:pt x="1609827" y="3302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53FB3-D254-454C-A71C-182AB138C6B4}">
      <dsp:nvSpPr>
        <dsp:cNvPr id="0" name=""/>
        <dsp:cNvSpPr/>
      </dsp:nvSpPr>
      <dsp:spPr>
        <a:xfrm>
          <a:off x="9830346" y="1718670"/>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Contoso</a:t>
          </a:r>
        </a:p>
      </dsp:txBody>
      <dsp:txXfrm>
        <a:off x="9854526" y="1742850"/>
        <a:ext cx="1189968" cy="777192"/>
      </dsp:txXfrm>
    </dsp:sp>
    <dsp:sp modelId="{42B2ECCF-FBF5-472C-A4CF-CED154BC3493}">
      <dsp:nvSpPr>
        <dsp:cNvPr id="0" name=""/>
        <dsp:cNvSpPr/>
      </dsp:nvSpPr>
      <dsp:spPr>
        <a:xfrm>
          <a:off x="10403790" y="2544222"/>
          <a:ext cx="91440" cy="330221"/>
        </a:xfrm>
        <a:custGeom>
          <a:avLst/>
          <a:gdLst/>
          <a:ahLst/>
          <a:cxnLst/>
          <a:rect l="0" t="0" r="0" b="0"/>
          <a:pathLst>
            <a:path>
              <a:moveTo>
                <a:pt x="45720" y="0"/>
              </a:moveTo>
              <a:lnTo>
                <a:pt x="4572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E07B8-B3D9-41D6-B0BA-150961374BD1}">
      <dsp:nvSpPr>
        <dsp:cNvPr id="0" name=""/>
        <dsp:cNvSpPr/>
      </dsp:nvSpPr>
      <dsp:spPr>
        <a:xfrm>
          <a:off x="9830346" y="2874444"/>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IT</a:t>
          </a:r>
        </a:p>
      </dsp:txBody>
      <dsp:txXfrm>
        <a:off x="9854526" y="2898624"/>
        <a:ext cx="1189968" cy="777192"/>
      </dsp:txXfrm>
    </dsp:sp>
    <dsp:sp modelId="{FB61B75B-04FF-489E-8E64-53246E6543AE}">
      <dsp:nvSpPr>
        <dsp:cNvPr id="0" name=""/>
        <dsp:cNvSpPr/>
      </dsp:nvSpPr>
      <dsp:spPr>
        <a:xfrm>
          <a:off x="10403790" y="3699996"/>
          <a:ext cx="91440" cy="330221"/>
        </a:xfrm>
        <a:custGeom>
          <a:avLst/>
          <a:gdLst/>
          <a:ahLst/>
          <a:cxnLst/>
          <a:rect l="0" t="0" r="0" b="0"/>
          <a:pathLst>
            <a:path>
              <a:moveTo>
                <a:pt x="45720" y="0"/>
              </a:moveTo>
              <a:lnTo>
                <a:pt x="45720" y="3302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E5E1E6-7A2A-4B9A-AE6C-19B02EB62CE5}">
      <dsp:nvSpPr>
        <dsp:cNvPr id="0" name=""/>
        <dsp:cNvSpPr/>
      </dsp:nvSpPr>
      <dsp:spPr>
        <a:xfrm>
          <a:off x="9830346" y="4030217"/>
          <a:ext cx="1238328" cy="8255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Production</a:t>
          </a:r>
        </a:p>
      </dsp:txBody>
      <dsp:txXfrm>
        <a:off x="9854526" y="4054397"/>
        <a:ext cx="1189968" cy="777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B83B3-860D-4BBF-8C3C-24220B195517}">
      <dsp:nvSpPr>
        <dsp:cNvPr id="0" name=""/>
        <dsp:cNvSpPr/>
      </dsp:nvSpPr>
      <dsp:spPr>
        <a:xfrm>
          <a:off x="0" y="4438629"/>
          <a:ext cx="11296649" cy="6078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t>Subscriptions</a:t>
          </a:r>
        </a:p>
      </dsp:txBody>
      <dsp:txXfrm>
        <a:off x="0" y="4438629"/>
        <a:ext cx="3388994" cy="607856"/>
      </dsp:txXfrm>
    </dsp:sp>
    <dsp:sp modelId="{39B214BB-85F4-47BE-AECA-2B7A1E64483C}">
      <dsp:nvSpPr>
        <dsp:cNvPr id="0" name=""/>
        <dsp:cNvSpPr/>
      </dsp:nvSpPr>
      <dsp:spPr>
        <a:xfrm>
          <a:off x="0" y="3729462"/>
          <a:ext cx="11296649" cy="6078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t>AAD Identity</a:t>
          </a:r>
        </a:p>
      </dsp:txBody>
      <dsp:txXfrm>
        <a:off x="0" y="3729462"/>
        <a:ext cx="3388994" cy="607856"/>
      </dsp:txXfrm>
    </dsp:sp>
    <dsp:sp modelId="{FB13065F-6055-4F55-8CEF-D03ED8BB7192}">
      <dsp:nvSpPr>
        <dsp:cNvPr id="0" name=""/>
        <dsp:cNvSpPr/>
      </dsp:nvSpPr>
      <dsp:spPr>
        <a:xfrm>
          <a:off x="0" y="3020296"/>
          <a:ext cx="11296649" cy="6078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t>Accounts</a:t>
          </a:r>
        </a:p>
      </dsp:txBody>
      <dsp:txXfrm>
        <a:off x="0" y="3020296"/>
        <a:ext cx="3388994" cy="607856"/>
      </dsp:txXfrm>
    </dsp:sp>
    <dsp:sp modelId="{82C2C80B-93AE-4C64-A88E-2ED9A600B17A}">
      <dsp:nvSpPr>
        <dsp:cNvPr id="0" name=""/>
        <dsp:cNvSpPr/>
      </dsp:nvSpPr>
      <dsp:spPr>
        <a:xfrm>
          <a:off x="0" y="2311130"/>
          <a:ext cx="11296649" cy="6078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t>Invoicing</a:t>
          </a:r>
        </a:p>
      </dsp:txBody>
      <dsp:txXfrm>
        <a:off x="0" y="2311130"/>
        <a:ext cx="3388994" cy="607856"/>
      </dsp:txXfrm>
    </dsp:sp>
    <dsp:sp modelId="{65C053CE-D649-4E77-86BB-2775A38A41DA}">
      <dsp:nvSpPr>
        <dsp:cNvPr id="0" name=""/>
        <dsp:cNvSpPr/>
      </dsp:nvSpPr>
      <dsp:spPr>
        <a:xfrm>
          <a:off x="0" y="1601964"/>
          <a:ext cx="11296649" cy="6078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dirty="0"/>
            <a:t>EA Portal</a:t>
          </a:r>
        </a:p>
      </dsp:txBody>
      <dsp:txXfrm>
        <a:off x="0" y="1601964"/>
        <a:ext cx="3388994" cy="607856"/>
      </dsp:txXfrm>
    </dsp:sp>
    <dsp:sp modelId="{59232741-C59A-4249-B1B9-45D419CEE6E3}">
      <dsp:nvSpPr>
        <dsp:cNvPr id="0" name=""/>
        <dsp:cNvSpPr/>
      </dsp:nvSpPr>
      <dsp:spPr>
        <a:xfrm>
          <a:off x="9010685" y="1652618"/>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Enterprise Agreement</a:t>
          </a:r>
        </a:p>
      </dsp:txBody>
      <dsp:txXfrm>
        <a:off x="9025521" y="1667454"/>
        <a:ext cx="730148" cy="476875"/>
      </dsp:txXfrm>
    </dsp:sp>
    <dsp:sp modelId="{1D145385-1F88-497A-AF74-F763650AD7D0}">
      <dsp:nvSpPr>
        <dsp:cNvPr id="0" name=""/>
        <dsp:cNvSpPr/>
      </dsp:nvSpPr>
      <dsp:spPr>
        <a:xfrm>
          <a:off x="8094151" y="2159166"/>
          <a:ext cx="1296444" cy="202618"/>
        </a:xfrm>
        <a:custGeom>
          <a:avLst/>
          <a:gdLst/>
          <a:ahLst/>
          <a:cxnLst/>
          <a:rect l="0" t="0" r="0" b="0"/>
          <a:pathLst>
            <a:path>
              <a:moveTo>
                <a:pt x="1296444" y="0"/>
              </a:moveTo>
              <a:lnTo>
                <a:pt x="1296444" y="101309"/>
              </a:lnTo>
              <a:lnTo>
                <a:pt x="0" y="101309"/>
              </a:lnTo>
              <a:lnTo>
                <a:pt x="0" y="202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8638A-F5AE-452C-857F-CD7933AF2442}">
      <dsp:nvSpPr>
        <dsp:cNvPr id="0" name=""/>
        <dsp:cNvSpPr/>
      </dsp:nvSpPr>
      <dsp:spPr>
        <a:xfrm>
          <a:off x="7714241" y="2361785"/>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err="1"/>
            <a:t>Fabricam</a:t>
          </a:r>
          <a:endParaRPr lang="en-GB" sz="900" kern="1200" dirty="0"/>
        </a:p>
      </dsp:txBody>
      <dsp:txXfrm>
        <a:off x="7729077" y="2376621"/>
        <a:ext cx="730148" cy="476875"/>
      </dsp:txXfrm>
    </dsp:sp>
    <dsp:sp modelId="{F2AC1EBE-13C8-4178-857D-A83F2BBEB844}">
      <dsp:nvSpPr>
        <dsp:cNvPr id="0" name=""/>
        <dsp:cNvSpPr/>
      </dsp:nvSpPr>
      <dsp:spPr>
        <a:xfrm>
          <a:off x="6489029" y="2868332"/>
          <a:ext cx="1605121" cy="202618"/>
        </a:xfrm>
        <a:custGeom>
          <a:avLst/>
          <a:gdLst/>
          <a:ahLst/>
          <a:cxnLst/>
          <a:rect l="0" t="0" r="0" b="0"/>
          <a:pathLst>
            <a:path>
              <a:moveTo>
                <a:pt x="1605121" y="0"/>
              </a:moveTo>
              <a:lnTo>
                <a:pt x="1605121"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4D85E-083B-40F2-AAFA-63968E798AC7}">
      <dsp:nvSpPr>
        <dsp:cNvPr id="0" name=""/>
        <dsp:cNvSpPr/>
      </dsp:nvSpPr>
      <dsp:spPr>
        <a:xfrm>
          <a:off x="6109119" y="3070951"/>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IT</a:t>
          </a:r>
        </a:p>
      </dsp:txBody>
      <dsp:txXfrm>
        <a:off x="6123955" y="3085787"/>
        <a:ext cx="730148" cy="476875"/>
      </dsp:txXfrm>
    </dsp:sp>
    <dsp:sp modelId="{F6465537-C3F9-433D-A536-6B5A65AEF2B4}">
      <dsp:nvSpPr>
        <dsp:cNvPr id="0" name=""/>
        <dsp:cNvSpPr/>
      </dsp:nvSpPr>
      <dsp:spPr>
        <a:xfrm>
          <a:off x="4266553" y="3577498"/>
          <a:ext cx="2222476" cy="202618"/>
        </a:xfrm>
        <a:custGeom>
          <a:avLst/>
          <a:gdLst/>
          <a:ahLst/>
          <a:cxnLst/>
          <a:rect l="0" t="0" r="0" b="0"/>
          <a:pathLst>
            <a:path>
              <a:moveTo>
                <a:pt x="2222476" y="0"/>
              </a:moveTo>
              <a:lnTo>
                <a:pt x="2222476"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A2C654-7169-438A-A2A5-D33C0773FE96}">
      <dsp:nvSpPr>
        <dsp:cNvPr id="0" name=""/>
        <dsp:cNvSpPr/>
      </dsp:nvSpPr>
      <dsp:spPr>
        <a:xfrm>
          <a:off x="3886642" y="3780117"/>
          <a:ext cx="759820" cy="506547"/>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Lab domain</a:t>
          </a:r>
        </a:p>
      </dsp:txBody>
      <dsp:txXfrm>
        <a:off x="3901478" y="3794953"/>
        <a:ext cx="730148" cy="476875"/>
      </dsp:txXfrm>
    </dsp:sp>
    <dsp:sp modelId="{89642899-9513-4188-87D9-F29F3E33614E}">
      <dsp:nvSpPr>
        <dsp:cNvPr id="0" name=""/>
        <dsp:cNvSpPr/>
      </dsp:nvSpPr>
      <dsp:spPr>
        <a:xfrm>
          <a:off x="3772669" y="4286664"/>
          <a:ext cx="493883" cy="202618"/>
        </a:xfrm>
        <a:custGeom>
          <a:avLst/>
          <a:gdLst/>
          <a:ahLst/>
          <a:cxnLst/>
          <a:rect l="0" t="0" r="0" b="0"/>
          <a:pathLst>
            <a:path>
              <a:moveTo>
                <a:pt x="493883" y="0"/>
              </a:moveTo>
              <a:lnTo>
                <a:pt x="493883"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D2979C-A0F9-4FA6-A482-9FA0BD57CDC6}">
      <dsp:nvSpPr>
        <dsp:cNvPr id="0" name=""/>
        <dsp:cNvSpPr/>
      </dsp:nvSpPr>
      <dsp:spPr>
        <a:xfrm>
          <a:off x="3392759" y="4489283"/>
          <a:ext cx="759820" cy="506547"/>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Azure Lab</a:t>
          </a:r>
        </a:p>
      </dsp:txBody>
      <dsp:txXfrm>
        <a:off x="3407595" y="4504119"/>
        <a:ext cx="730148" cy="476875"/>
      </dsp:txXfrm>
    </dsp:sp>
    <dsp:sp modelId="{BAD82878-05BA-46F8-9D48-226C409C5350}">
      <dsp:nvSpPr>
        <dsp:cNvPr id="0" name=""/>
        <dsp:cNvSpPr/>
      </dsp:nvSpPr>
      <dsp:spPr>
        <a:xfrm>
          <a:off x="4266553" y="4286664"/>
          <a:ext cx="493883" cy="202618"/>
        </a:xfrm>
        <a:custGeom>
          <a:avLst/>
          <a:gdLst/>
          <a:ahLst/>
          <a:cxnLst/>
          <a:rect l="0" t="0" r="0" b="0"/>
          <a:pathLst>
            <a:path>
              <a:moveTo>
                <a:pt x="0" y="0"/>
              </a:moveTo>
              <a:lnTo>
                <a:pt x="0" y="101309"/>
              </a:lnTo>
              <a:lnTo>
                <a:pt x="493883" y="101309"/>
              </a:lnTo>
              <a:lnTo>
                <a:pt x="493883"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D96769-A076-4DEF-B65E-81A10C1FCC3D}">
      <dsp:nvSpPr>
        <dsp:cNvPr id="0" name=""/>
        <dsp:cNvSpPr/>
      </dsp:nvSpPr>
      <dsp:spPr>
        <a:xfrm>
          <a:off x="4380526" y="4489283"/>
          <a:ext cx="759820" cy="506547"/>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O365 Lab</a:t>
          </a:r>
        </a:p>
        <a:p>
          <a:pPr marL="0" lvl="0" indent="0" algn="ctr" defTabSz="400050">
            <a:lnSpc>
              <a:spcPct val="90000"/>
            </a:lnSpc>
            <a:spcBef>
              <a:spcPct val="0"/>
            </a:spcBef>
            <a:spcAft>
              <a:spcPct val="35000"/>
            </a:spcAft>
            <a:buNone/>
          </a:pPr>
          <a:r>
            <a:rPr lang="en-GB" sz="900" kern="1200" dirty="0"/>
            <a:t>(MPSA)</a:t>
          </a:r>
        </a:p>
      </dsp:txBody>
      <dsp:txXfrm>
        <a:off x="4395362" y="4504119"/>
        <a:ext cx="730148" cy="476875"/>
      </dsp:txXfrm>
    </dsp:sp>
    <dsp:sp modelId="{A65295B5-5B7E-47E2-829B-684FAA8B2D33}">
      <dsp:nvSpPr>
        <dsp:cNvPr id="0" name=""/>
        <dsp:cNvSpPr/>
      </dsp:nvSpPr>
      <dsp:spPr>
        <a:xfrm>
          <a:off x="6242088" y="3577498"/>
          <a:ext cx="246941" cy="202618"/>
        </a:xfrm>
        <a:custGeom>
          <a:avLst/>
          <a:gdLst/>
          <a:ahLst/>
          <a:cxnLst/>
          <a:rect l="0" t="0" r="0" b="0"/>
          <a:pathLst>
            <a:path>
              <a:moveTo>
                <a:pt x="246941" y="0"/>
              </a:moveTo>
              <a:lnTo>
                <a:pt x="246941"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F7C44-A51B-49D5-9DEA-2E09D1F7316E}">
      <dsp:nvSpPr>
        <dsp:cNvPr id="0" name=""/>
        <dsp:cNvSpPr/>
      </dsp:nvSpPr>
      <dsp:spPr>
        <a:xfrm>
          <a:off x="5862177" y="3780117"/>
          <a:ext cx="759820" cy="506547"/>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Test domain</a:t>
          </a:r>
        </a:p>
      </dsp:txBody>
      <dsp:txXfrm>
        <a:off x="5877013" y="3794953"/>
        <a:ext cx="730148" cy="476875"/>
      </dsp:txXfrm>
    </dsp:sp>
    <dsp:sp modelId="{69150E50-4808-4900-BB85-D4BBD412907D}">
      <dsp:nvSpPr>
        <dsp:cNvPr id="0" name=""/>
        <dsp:cNvSpPr/>
      </dsp:nvSpPr>
      <dsp:spPr>
        <a:xfrm>
          <a:off x="5748204" y="4286664"/>
          <a:ext cx="493883" cy="202618"/>
        </a:xfrm>
        <a:custGeom>
          <a:avLst/>
          <a:gdLst/>
          <a:ahLst/>
          <a:cxnLst/>
          <a:rect l="0" t="0" r="0" b="0"/>
          <a:pathLst>
            <a:path>
              <a:moveTo>
                <a:pt x="493883" y="0"/>
              </a:moveTo>
              <a:lnTo>
                <a:pt x="493883"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AC8FC8-8002-405C-B995-42B7E0689CE6}">
      <dsp:nvSpPr>
        <dsp:cNvPr id="0" name=""/>
        <dsp:cNvSpPr/>
      </dsp:nvSpPr>
      <dsp:spPr>
        <a:xfrm>
          <a:off x="5368293" y="4489283"/>
          <a:ext cx="759820" cy="506547"/>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Azure Test</a:t>
          </a:r>
        </a:p>
      </dsp:txBody>
      <dsp:txXfrm>
        <a:off x="5383129" y="4504119"/>
        <a:ext cx="730148" cy="476875"/>
      </dsp:txXfrm>
    </dsp:sp>
    <dsp:sp modelId="{F69602CD-FAE0-4758-A49B-EE5A154ED4C3}">
      <dsp:nvSpPr>
        <dsp:cNvPr id="0" name=""/>
        <dsp:cNvSpPr/>
      </dsp:nvSpPr>
      <dsp:spPr>
        <a:xfrm>
          <a:off x="6242088" y="4286664"/>
          <a:ext cx="493883" cy="202618"/>
        </a:xfrm>
        <a:custGeom>
          <a:avLst/>
          <a:gdLst/>
          <a:ahLst/>
          <a:cxnLst/>
          <a:rect l="0" t="0" r="0" b="0"/>
          <a:pathLst>
            <a:path>
              <a:moveTo>
                <a:pt x="0" y="0"/>
              </a:moveTo>
              <a:lnTo>
                <a:pt x="0" y="101309"/>
              </a:lnTo>
              <a:lnTo>
                <a:pt x="493883" y="101309"/>
              </a:lnTo>
              <a:lnTo>
                <a:pt x="493883"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C157F2-5384-47CC-9D9A-17CC4C101CF1}">
      <dsp:nvSpPr>
        <dsp:cNvPr id="0" name=""/>
        <dsp:cNvSpPr/>
      </dsp:nvSpPr>
      <dsp:spPr>
        <a:xfrm>
          <a:off x="6356061" y="4489283"/>
          <a:ext cx="759820" cy="506547"/>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O365 Test</a:t>
          </a:r>
          <a:br>
            <a:rPr lang="en-GB" sz="900" kern="1200" dirty="0"/>
          </a:br>
          <a:r>
            <a:rPr lang="en-GB" sz="900" kern="1200" dirty="0"/>
            <a:t>(MPSA)</a:t>
          </a:r>
        </a:p>
      </dsp:txBody>
      <dsp:txXfrm>
        <a:off x="6370897" y="4504119"/>
        <a:ext cx="730148" cy="476875"/>
      </dsp:txXfrm>
    </dsp:sp>
    <dsp:sp modelId="{08DDC244-9EA9-4D4F-A735-19DBEBF2D344}">
      <dsp:nvSpPr>
        <dsp:cNvPr id="0" name=""/>
        <dsp:cNvSpPr/>
      </dsp:nvSpPr>
      <dsp:spPr>
        <a:xfrm>
          <a:off x="6489029" y="3577498"/>
          <a:ext cx="2222476" cy="202618"/>
        </a:xfrm>
        <a:custGeom>
          <a:avLst/>
          <a:gdLst/>
          <a:ahLst/>
          <a:cxnLst/>
          <a:rect l="0" t="0" r="0" b="0"/>
          <a:pathLst>
            <a:path>
              <a:moveTo>
                <a:pt x="0" y="0"/>
              </a:moveTo>
              <a:lnTo>
                <a:pt x="0" y="101309"/>
              </a:lnTo>
              <a:lnTo>
                <a:pt x="2222476" y="101309"/>
              </a:lnTo>
              <a:lnTo>
                <a:pt x="2222476"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7FA6F-A46D-4C99-BFBA-6445592C9C51}">
      <dsp:nvSpPr>
        <dsp:cNvPr id="0" name=""/>
        <dsp:cNvSpPr/>
      </dsp:nvSpPr>
      <dsp:spPr>
        <a:xfrm>
          <a:off x="8331595" y="3780117"/>
          <a:ext cx="759820" cy="506547"/>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Production domain</a:t>
          </a:r>
        </a:p>
      </dsp:txBody>
      <dsp:txXfrm>
        <a:off x="8346431" y="3794953"/>
        <a:ext cx="730148" cy="476875"/>
      </dsp:txXfrm>
    </dsp:sp>
    <dsp:sp modelId="{FDC0EEEA-32C5-4440-87CB-6A7A5A6179BF}">
      <dsp:nvSpPr>
        <dsp:cNvPr id="0" name=""/>
        <dsp:cNvSpPr/>
      </dsp:nvSpPr>
      <dsp:spPr>
        <a:xfrm>
          <a:off x="7723739" y="4286664"/>
          <a:ext cx="987767" cy="202618"/>
        </a:xfrm>
        <a:custGeom>
          <a:avLst/>
          <a:gdLst/>
          <a:ahLst/>
          <a:cxnLst/>
          <a:rect l="0" t="0" r="0" b="0"/>
          <a:pathLst>
            <a:path>
              <a:moveTo>
                <a:pt x="987767" y="0"/>
              </a:moveTo>
              <a:lnTo>
                <a:pt x="987767" y="101309"/>
              </a:lnTo>
              <a:lnTo>
                <a:pt x="0" y="101309"/>
              </a:lnTo>
              <a:lnTo>
                <a:pt x="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52B2D2-E65C-4B98-A3B7-ACECE61F37E0}">
      <dsp:nvSpPr>
        <dsp:cNvPr id="0" name=""/>
        <dsp:cNvSpPr/>
      </dsp:nvSpPr>
      <dsp:spPr>
        <a:xfrm>
          <a:off x="7343828" y="4489283"/>
          <a:ext cx="759820" cy="506547"/>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Azure Prod</a:t>
          </a:r>
        </a:p>
      </dsp:txBody>
      <dsp:txXfrm>
        <a:off x="7358664" y="4504119"/>
        <a:ext cx="730148" cy="476875"/>
      </dsp:txXfrm>
    </dsp:sp>
    <dsp:sp modelId="{4DC927EB-2B37-455F-99E2-5A9D1D3E295B}">
      <dsp:nvSpPr>
        <dsp:cNvPr id="0" name=""/>
        <dsp:cNvSpPr/>
      </dsp:nvSpPr>
      <dsp:spPr>
        <a:xfrm>
          <a:off x="8665786" y="4286664"/>
          <a:ext cx="91440" cy="202618"/>
        </a:xfrm>
        <a:custGeom>
          <a:avLst/>
          <a:gdLst/>
          <a:ahLst/>
          <a:cxnLst/>
          <a:rect l="0" t="0" r="0" b="0"/>
          <a:pathLst>
            <a:path>
              <a:moveTo>
                <a:pt x="45720" y="0"/>
              </a:moveTo>
              <a:lnTo>
                <a:pt x="4572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3714A2-8FB7-4635-B6BB-64D664620E64}">
      <dsp:nvSpPr>
        <dsp:cNvPr id="0" name=""/>
        <dsp:cNvSpPr/>
      </dsp:nvSpPr>
      <dsp:spPr>
        <a:xfrm>
          <a:off x="8331595" y="4489283"/>
          <a:ext cx="759820" cy="506547"/>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O365 Production</a:t>
          </a:r>
        </a:p>
      </dsp:txBody>
      <dsp:txXfrm>
        <a:off x="8346431" y="4504119"/>
        <a:ext cx="730148" cy="476875"/>
      </dsp:txXfrm>
    </dsp:sp>
    <dsp:sp modelId="{0E4B10A3-0101-4CC7-8217-E0F231B1FBBC}">
      <dsp:nvSpPr>
        <dsp:cNvPr id="0" name=""/>
        <dsp:cNvSpPr/>
      </dsp:nvSpPr>
      <dsp:spPr>
        <a:xfrm>
          <a:off x="8711506" y="4286664"/>
          <a:ext cx="987767" cy="202618"/>
        </a:xfrm>
        <a:custGeom>
          <a:avLst/>
          <a:gdLst/>
          <a:ahLst/>
          <a:cxnLst/>
          <a:rect l="0" t="0" r="0" b="0"/>
          <a:pathLst>
            <a:path>
              <a:moveTo>
                <a:pt x="0" y="0"/>
              </a:moveTo>
              <a:lnTo>
                <a:pt x="0" y="101309"/>
              </a:lnTo>
              <a:lnTo>
                <a:pt x="987767" y="101309"/>
              </a:lnTo>
              <a:lnTo>
                <a:pt x="987767"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F6D89F-184E-4A79-965C-DD0D4C5140C1}">
      <dsp:nvSpPr>
        <dsp:cNvPr id="0" name=""/>
        <dsp:cNvSpPr/>
      </dsp:nvSpPr>
      <dsp:spPr>
        <a:xfrm>
          <a:off x="9319363" y="4489283"/>
          <a:ext cx="759820" cy="506547"/>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Azure DevOps</a:t>
          </a:r>
        </a:p>
      </dsp:txBody>
      <dsp:txXfrm>
        <a:off x="9334199" y="4504119"/>
        <a:ext cx="730148" cy="476875"/>
      </dsp:txXfrm>
    </dsp:sp>
    <dsp:sp modelId="{6FD17F6B-D7E6-4BFD-A992-4A5A2B792A7D}">
      <dsp:nvSpPr>
        <dsp:cNvPr id="0" name=""/>
        <dsp:cNvSpPr/>
      </dsp:nvSpPr>
      <dsp:spPr>
        <a:xfrm>
          <a:off x="8094151" y="2868332"/>
          <a:ext cx="1605121" cy="202618"/>
        </a:xfrm>
        <a:custGeom>
          <a:avLst/>
          <a:gdLst/>
          <a:ahLst/>
          <a:cxnLst/>
          <a:rect l="0" t="0" r="0" b="0"/>
          <a:pathLst>
            <a:path>
              <a:moveTo>
                <a:pt x="0" y="0"/>
              </a:moveTo>
              <a:lnTo>
                <a:pt x="0" y="101309"/>
              </a:lnTo>
              <a:lnTo>
                <a:pt x="1605121" y="101309"/>
              </a:lnTo>
              <a:lnTo>
                <a:pt x="1605121"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FA5FFF-A006-4B29-848E-AD7DE1678DDA}">
      <dsp:nvSpPr>
        <dsp:cNvPr id="0" name=""/>
        <dsp:cNvSpPr/>
      </dsp:nvSpPr>
      <dsp:spPr>
        <a:xfrm>
          <a:off x="9319363" y="3070951"/>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Research</a:t>
          </a:r>
        </a:p>
      </dsp:txBody>
      <dsp:txXfrm>
        <a:off x="9334199" y="3085787"/>
        <a:ext cx="730148" cy="476875"/>
      </dsp:txXfrm>
    </dsp:sp>
    <dsp:sp modelId="{07900C90-4DE4-4A4E-8EEC-1A7A4754C917}">
      <dsp:nvSpPr>
        <dsp:cNvPr id="0" name=""/>
        <dsp:cNvSpPr/>
      </dsp:nvSpPr>
      <dsp:spPr>
        <a:xfrm>
          <a:off x="9653553" y="3577498"/>
          <a:ext cx="91440" cy="202618"/>
        </a:xfrm>
        <a:custGeom>
          <a:avLst/>
          <a:gdLst/>
          <a:ahLst/>
          <a:cxnLst/>
          <a:rect l="0" t="0" r="0" b="0"/>
          <a:pathLst>
            <a:path>
              <a:moveTo>
                <a:pt x="45720" y="0"/>
              </a:moveTo>
              <a:lnTo>
                <a:pt x="4572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0A6B8-E2DD-4FAB-A041-047CFD21204D}">
      <dsp:nvSpPr>
        <dsp:cNvPr id="0" name=""/>
        <dsp:cNvSpPr/>
      </dsp:nvSpPr>
      <dsp:spPr>
        <a:xfrm>
          <a:off x="9319363" y="3780117"/>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Grid</a:t>
          </a:r>
        </a:p>
      </dsp:txBody>
      <dsp:txXfrm>
        <a:off x="9334199" y="3794953"/>
        <a:ext cx="730148" cy="476875"/>
      </dsp:txXfrm>
    </dsp:sp>
    <dsp:sp modelId="{CA313B55-D136-4121-A9DB-68AE8E3A995C}">
      <dsp:nvSpPr>
        <dsp:cNvPr id="0" name=""/>
        <dsp:cNvSpPr/>
      </dsp:nvSpPr>
      <dsp:spPr>
        <a:xfrm>
          <a:off x="9390596" y="2159166"/>
          <a:ext cx="1296444" cy="202618"/>
        </a:xfrm>
        <a:custGeom>
          <a:avLst/>
          <a:gdLst/>
          <a:ahLst/>
          <a:cxnLst/>
          <a:rect l="0" t="0" r="0" b="0"/>
          <a:pathLst>
            <a:path>
              <a:moveTo>
                <a:pt x="0" y="0"/>
              </a:moveTo>
              <a:lnTo>
                <a:pt x="0" y="101309"/>
              </a:lnTo>
              <a:lnTo>
                <a:pt x="1296444" y="101309"/>
              </a:lnTo>
              <a:lnTo>
                <a:pt x="1296444" y="2026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53FB3-D254-454C-A71C-182AB138C6B4}">
      <dsp:nvSpPr>
        <dsp:cNvPr id="0" name=""/>
        <dsp:cNvSpPr/>
      </dsp:nvSpPr>
      <dsp:spPr>
        <a:xfrm>
          <a:off x="10307130" y="2361785"/>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Contoso</a:t>
          </a:r>
        </a:p>
      </dsp:txBody>
      <dsp:txXfrm>
        <a:off x="10321966" y="2376621"/>
        <a:ext cx="730148" cy="476875"/>
      </dsp:txXfrm>
    </dsp:sp>
    <dsp:sp modelId="{42B2ECCF-FBF5-472C-A4CF-CED154BC3493}">
      <dsp:nvSpPr>
        <dsp:cNvPr id="0" name=""/>
        <dsp:cNvSpPr/>
      </dsp:nvSpPr>
      <dsp:spPr>
        <a:xfrm>
          <a:off x="10641320" y="2868332"/>
          <a:ext cx="91440" cy="202618"/>
        </a:xfrm>
        <a:custGeom>
          <a:avLst/>
          <a:gdLst/>
          <a:ahLst/>
          <a:cxnLst/>
          <a:rect l="0" t="0" r="0" b="0"/>
          <a:pathLst>
            <a:path>
              <a:moveTo>
                <a:pt x="45720" y="0"/>
              </a:moveTo>
              <a:lnTo>
                <a:pt x="4572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E07B8-B3D9-41D6-B0BA-150961374BD1}">
      <dsp:nvSpPr>
        <dsp:cNvPr id="0" name=""/>
        <dsp:cNvSpPr/>
      </dsp:nvSpPr>
      <dsp:spPr>
        <a:xfrm>
          <a:off x="10307130" y="3070951"/>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IT</a:t>
          </a:r>
        </a:p>
      </dsp:txBody>
      <dsp:txXfrm>
        <a:off x="10321966" y="3085787"/>
        <a:ext cx="730148" cy="476875"/>
      </dsp:txXfrm>
    </dsp:sp>
    <dsp:sp modelId="{FB61B75B-04FF-489E-8E64-53246E6543AE}">
      <dsp:nvSpPr>
        <dsp:cNvPr id="0" name=""/>
        <dsp:cNvSpPr/>
      </dsp:nvSpPr>
      <dsp:spPr>
        <a:xfrm>
          <a:off x="10641320" y="3577498"/>
          <a:ext cx="91440" cy="202618"/>
        </a:xfrm>
        <a:custGeom>
          <a:avLst/>
          <a:gdLst/>
          <a:ahLst/>
          <a:cxnLst/>
          <a:rect l="0" t="0" r="0" b="0"/>
          <a:pathLst>
            <a:path>
              <a:moveTo>
                <a:pt x="45720" y="0"/>
              </a:moveTo>
              <a:lnTo>
                <a:pt x="45720" y="2026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E5E1E6-7A2A-4B9A-AE6C-19B02EB62CE5}">
      <dsp:nvSpPr>
        <dsp:cNvPr id="0" name=""/>
        <dsp:cNvSpPr/>
      </dsp:nvSpPr>
      <dsp:spPr>
        <a:xfrm>
          <a:off x="10307130" y="3780117"/>
          <a:ext cx="759820" cy="506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Production</a:t>
          </a:r>
        </a:p>
      </dsp:txBody>
      <dsp:txXfrm>
        <a:off x="10321966" y="3794953"/>
        <a:ext cx="730148" cy="476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298E5-1592-40CE-B204-D665B3DC8553}">
      <dsp:nvSpPr>
        <dsp:cNvPr id="0" name=""/>
        <dsp:cNvSpPr/>
      </dsp:nvSpPr>
      <dsp:spPr>
        <a:xfrm>
          <a:off x="6486531" y="1504"/>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Categorise system and data</a:t>
          </a:r>
        </a:p>
      </dsp:txBody>
      <dsp:txXfrm>
        <a:off x="6705328" y="220301"/>
        <a:ext cx="1056445" cy="1056445"/>
      </dsp:txXfrm>
    </dsp:sp>
    <dsp:sp modelId="{D0088E97-3724-4D8F-AFA1-7CAF9C1FD22B}">
      <dsp:nvSpPr>
        <dsp:cNvPr id="0" name=""/>
        <dsp:cNvSpPr/>
      </dsp:nvSpPr>
      <dsp:spPr>
        <a:xfrm rot="1800000">
          <a:off x="7996859" y="1051951"/>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8004854" y="1122960"/>
        <a:ext cx="278498" cy="302542"/>
      </dsp:txXfrm>
    </dsp:sp>
    <dsp:sp modelId="{A10C499B-76A3-4106-A401-B3708470E9CE}">
      <dsp:nvSpPr>
        <dsp:cNvPr id="0" name=""/>
        <dsp:cNvSpPr/>
      </dsp:nvSpPr>
      <dsp:spPr>
        <a:xfrm>
          <a:off x="8430505" y="1123858"/>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Select controls to reduce risk</a:t>
          </a:r>
        </a:p>
      </dsp:txBody>
      <dsp:txXfrm>
        <a:off x="8649302" y="1342655"/>
        <a:ext cx="1056445" cy="1056445"/>
      </dsp:txXfrm>
    </dsp:sp>
    <dsp:sp modelId="{CCD66FA8-30FD-415D-9F51-DDF3EDBEDC16}">
      <dsp:nvSpPr>
        <dsp:cNvPr id="0" name=""/>
        <dsp:cNvSpPr/>
      </dsp:nvSpPr>
      <dsp:spPr>
        <a:xfrm rot="5400000">
          <a:off x="8978597" y="2729852"/>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9038275" y="2771022"/>
        <a:ext cx="278498" cy="302542"/>
      </dsp:txXfrm>
    </dsp:sp>
    <dsp:sp modelId="{527D59D9-B089-4215-A0ED-4DBC4162B3D4}">
      <dsp:nvSpPr>
        <dsp:cNvPr id="0" name=""/>
        <dsp:cNvSpPr/>
      </dsp:nvSpPr>
      <dsp:spPr>
        <a:xfrm>
          <a:off x="8430505" y="3368565"/>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Implement controls</a:t>
          </a:r>
        </a:p>
      </dsp:txBody>
      <dsp:txXfrm>
        <a:off x="8649302" y="3587362"/>
        <a:ext cx="1056445" cy="1056445"/>
      </dsp:txXfrm>
    </dsp:sp>
    <dsp:sp modelId="{5F50212C-AC4F-4ACB-B50B-75038A939A2B}">
      <dsp:nvSpPr>
        <dsp:cNvPr id="0" name=""/>
        <dsp:cNvSpPr/>
      </dsp:nvSpPr>
      <dsp:spPr>
        <a:xfrm rot="9000000">
          <a:off x="8016362" y="4419012"/>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8127723" y="4490021"/>
        <a:ext cx="278498" cy="302542"/>
      </dsp:txXfrm>
    </dsp:sp>
    <dsp:sp modelId="{F725AC84-FD1C-4237-8AED-A75750A3FF26}">
      <dsp:nvSpPr>
        <dsp:cNvPr id="0" name=""/>
        <dsp:cNvSpPr/>
      </dsp:nvSpPr>
      <dsp:spPr>
        <a:xfrm>
          <a:off x="6486531" y="4490919"/>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Assess controls</a:t>
          </a:r>
        </a:p>
      </dsp:txBody>
      <dsp:txXfrm>
        <a:off x="6705328" y="4709716"/>
        <a:ext cx="1056445" cy="1056445"/>
      </dsp:txXfrm>
    </dsp:sp>
    <dsp:sp modelId="{02C5C8DF-1ADA-49B1-BB65-DA93C354F6AC}">
      <dsp:nvSpPr>
        <dsp:cNvPr id="0" name=""/>
        <dsp:cNvSpPr/>
      </dsp:nvSpPr>
      <dsp:spPr>
        <a:xfrm rot="12600000">
          <a:off x="6072388" y="4430272"/>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6183749" y="4560959"/>
        <a:ext cx="278498" cy="302542"/>
      </dsp:txXfrm>
    </dsp:sp>
    <dsp:sp modelId="{DC2277C2-AD68-4506-BBA4-78E64F259114}">
      <dsp:nvSpPr>
        <dsp:cNvPr id="0" name=""/>
        <dsp:cNvSpPr/>
      </dsp:nvSpPr>
      <dsp:spPr>
        <a:xfrm>
          <a:off x="4542557" y="3368565"/>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Authorise. Risk is acceptable</a:t>
          </a:r>
        </a:p>
      </dsp:txBody>
      <dsp:txXfrm>
        <a:off x="4761354" y="3587362"/>
        <a:ext cx="1056445" cy="1056445"/>
      </dsp:txXfrm>
    </dsp:sp>
    <dsp:sp modelId="{F02915F1-695F-438E-933C-4441F7FFE215}">
      <dsp:nvSpPr>
        <dsp:cNvPr id="0" name=""/>
        <dsp:cNvSpPr/>
      </dsp:nvSpPr>
      <dsp:spPr>
        <a:xfrm rot="16200000">
          <a:off x="5090650" y="2752372"/>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150328" y="2912898"/>
        <a:ext cx="278498" cy="302542"/>
      </dsp:txXfrm>
    </dsp:sp>
    <dsp:sp modelId="{4AAC48FE-182F-4E13-8E94-8B8891DEDE4A}">
      <dsp:nvSpPr>
        <dsp:cNvPr id="0" name=""/>
        <dsp:cNvSpPr/>
      </dsp:nvSpPr>
      <dsp:spPr>
        <a:xfrm>
          <a:off x="4542557" y="1123858"/>
          <a:ext cx="1494039" cy="14940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Monitor</a:t>
          </a:r>
        </a:p>
      </dsp:txBody>
      <dsp:txXfrm>
        <a:off x="4761354" y="1342655"/>
        <a:ext cx="1056445" cy="1056445"/>
      </dsp:txXfrm>
    </dsp:sp>
    <dsp:sp modelId="{615F4638-52DD-4FE1-95B2-854E60FEEBF3}">
      <dsp:nvSpPr>
        <dsp:cNvPr id="0" name=""/>
        <dsp:cNvSpPr/>
      </dsp:nvSpPr>
      <dsp:spPr>
        <a:xfrm rot="19800000">
          <a:off x="6052885" y="1063211"/>
          <a:ext cx="397854" cy="50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6060880" y="1193898"/>
        <a:ext cx="278498" cy="3025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A804D-92E3-4BDF-A537-B53455291E13}">
      <dsp:nvSpPr>
        <dsp:cNvPr id="0" name=""/>
        <dsp:cNvSpPr/>
      </dsp:nvSpPr>
      <dsp:spPr>
        <a:xfrm>
          <a:off x="0" y="734852"/>
          <a:ext cx="8128000"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Sprint1</a:t>
          </a:r>
        </a:p>
      </dsp:txBody>
      <dsp:txXfrm>
        <a:off x="0" y="1030789"/>
        <a:ext cx="7832064" cy="591873"/>
      </dsp:txXfrm>
    </dsp:sp>
    <dsp:sp modelId="{37DC3B03-DEB7-4F69-822D-6F21DFC447C1}">
      <dsp:nvSpPr>
        <dsp:cNvPr id="0" name=""/>
        <dsp:cNvSpPr/>
      </dsp:nvSpPr>
      <dsp:spPr>
        <a:xfrm>
          <a:off x="0" y="1647691"/>
          <a:ext cx="2503424"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MFA</a:t>
          </a:r>
          <a:br>
            <a:rPr lang="en-GB" sz="2100" kern="1200" dirty="0"/>
          </a:br>
          <a:r>
            <a:rPr lang="en-GB" sz="1600" kern="1200" dirty="0"/>
            <a:t>PR.AC </a:t>
          </a:r>
          <a:r>
            <a:rPr lang="en-GB" sz="2100" kern="1200" dirty="0"/>
            <a:t>Rotate keys</a:t>
          </a:r>
        </a:p>
      </dsp:txBody>
      <dsp:txXfrm>
        <a:off x="0" y="1647691"/>
        <a:ext cx="2503424" cy="2280331"/>
      </dsp:txXfrm>
    </dsp:sp>
    <dsp:sp modelId="{0F52F2E5-736A-4FB0-B299-7C7111AD5B71}">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Sprint2</a:t>
          </a:r>
        </a:p>
      </dsp:txBody>
      <dsp:txXfrm>
        <a:off x="2503423" y="1425371"/>
        <a:ext cx="5328640" cy="591873"/>
      </dsp:txXfrm>
    </dsp:sp>
    <dsp:sp modelId="{5C9DC28D-B026-4041-889B-8A60123CCBC9}">
      <dsp:nvSpPr>
        <dsp:cNvPr id="0" name=""/>
        <dsp:cNvSpPr/>
      </dsp:nvSpPr>
      <dsp:spPr>
        <a:xfrm>
          <a:off x="2520935" y="2042273"/>
          <a:ext cx="2729558"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PR.AC </a:t>
          </a:r>
          <a:r>
            <a:rPr lang="en-GB" sz="2100" kern="1200" dirty="0"/>
            <a:t>RBAC</a:t>
          </a:r>
          <a:br>
            <a:rPr lang="en-GB" sz="2100" kern="1200" dirty="0"/>
          </a:br>
          <a:r>
            <a:rPr lang="en-GB" sz="1600" kern="1200" dirty="0"/>
            <a:t>PR.IP </a:t>
          </a:r>
          <a:r>
            <a:rPr lang="en-GB" sz="2100" kern="1200" dirty="0"/>
            <a:t>Block internet</a:t>
          </a:r>
        </a:p>
      </dsp:txBody>
      <dsp:txXfrm>
        <a:off x="2520935" y="2042273"/>
        <a:ext cx="2729558" cy="2280331"/>
      </dsp:txXfrm>
    </dsp:sp>
    <dsp:sp modelId="{4ADEB7E6-FCC9-4D96-A7C1-6757318B0E93}">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Sprint3</a:t>
          </a:r>
        </a:p>
      </dsp:txBody>
      <dsp:txXfrm>
        <a:off x="5006848" y="1819953"/>
        <a:ext cx="2825216" cy="591873"/>
      </dsp:txXfrm>
    </dsp:sp>
    <dsp:sp modelId="{C567A90C-8C75-4A2B-97CB-4330F255FC87}">
      <dsp:nvSpPr>
        <dsp:cNvPr id="0" name=""/>
        <dsp:cNvSpPr/>
      </dsp:nvSpPr>
      <dsp:spPr>
        <a:xfrm>
          <a:off x="5118488" y="2436855"/>
          <a:ext cx="2875257" cy="224695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AAD PIM</a:t>
          </a:r>
          <a:br>
            <a:rPr lang="en-GB" sz="2100" kern="1200" dirty="0"/>
          </a:br>
          <a:r>
            <a:rPr lang="en-GB" sz="1600" kern="1200" dirty="0"/>
            <a:t>PR.IP </a:t>
          </a:r>
          <a:r>
            <a:rPr lang="en-GB" sz="2100" kern="1200" dirty="0"/>
            <a:t>Azure firewall</a:t>
          </a:r>
          <a:br>
            <a:rPr lang="en-GB" sz="2100" kern="1200" dirty="0"/>
          </a:br>
          <a:r>
            <a:rPr lang="en-GB" sz="1600" kern="1200" dirty="0"/>
            <a:t>PR.PR </a:t>
          </a:r>
          <a:r>
            <a:rPr lang="en-GB" sz="2100" kern="1200" dirty="0"/>
            <a:t>Defender ATP</a:t>
          </a:r>
          <a:br>
            <a:rPr lang="en-GB" sz="2100" kern="1200" dirty="0"/>
          </a:br>
          <a:r>
            <a:rPr lang="en-GB" sz="1600" kern="1200" dirty="0"/>
            <a:t>PR.MA </a:t>
          </a:r>
          <a:r>
            <a:rPr lang="en-GB" sz="2100" kern="1200" dirty="0"/>
            <a:t>Auto update</a:t>
          </a:r>
        </a:p>
      </dsp:txBody>
      <dsp:txXfrm>
        <a:off x="5118488" y="2436855"/>
        <a:ext cx="2875257" cy="22469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A804D-92E3-4BDF-A537-B53455291E13}">
      <dsp:nvSpPr>
        <dsp:cNvPr id="0" name=""/>
        <dsp:cNvSpPr/>
      </dsp:nvSpPr>
      <dsp:spPr>
        <a:xfrm>
          <a:off x="0" y="734852"/>
          <a:ext cx="8128000"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Sprint1</a:t>
          </a:r>
        </a:p>
      </dsp:txBody>
      <dsp:txXfrm>
        <a:off x="0" y="1030789"/>
        <a:ext cx="7832064" cy="591873"/>
      </dsp:txXfrm>
    </dsp:sp>
    <dsp:sp modelId="{37DC3B03-DEB7-4F69-822D-6F21DFC447C1}">
      <dsp:nvSpPr>
        <dsp:cNvPr id="0" name=""/>
        <dsp:cNvSpPr/>
      </dsp:nvSpPr>
      <dsp:spPr>
        <a:xfrm>
          <a:off x="0" y="1647691"/>
          <a:ext cx="2503424"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MFA</a:t>
          </a:r>
          <a:br>
            <a:rPr lang="en-GB" sz="2100" kern="1200" dirty="0"/>
          </a:br>
          <a:r>
            <a:rPr lang="en-GB" sz="1600" kern="1200" dirty="0"/>
            <a:t>PR.AC </a:t>
          </a:r>
          <a:r>
            <a:rPr lang="en-GB" sz="2100" kern="1200" dirty="0"/>
            <a:t>Rotate keys</a:t>
          </a:r>
        </a:p>
      </dsp:txBody>
      <dsp:txXfrm>
        <a:off x="0" y="1647691"/>
        <a:ext cx="2503424" cy="2280331"/>
      </dsp:txXfrm>
    </dsp:sp>
    <dsp:sp modelId="{0F52F2E5-736A-4FB0-B299-7C7111AD5B71}">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Sprint2</a:t>
          </a:r>
        </a:p>
      </dsp:txBody>
      <dsp:txXfrm>
        <a:off x="2503423" y="1425371"/>
        <a:ext cx="5328640" cy="591873"/>
      </dsp:txXfrm>
    </dsp:sp>
    <dsp:sp modelId="{5C9DC28D-B026-4041-889B-8A60123CCBC9}">
      <dsp:nvSpPr>
        <dsp:cNvPr id="0" name=""/>
        <dsp:cNvSpPr/>
      </dsp:nvSpPr>
      <dsp:spPr>
        <a:xfrm>
          <a:off x="2520935" y="2042273"/>
          <a:ext cx="2729558"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PR.AC </a:t>
          </a:r>
          <a:r>
            <a:rPr lang="en-GB" sz="2100" kern="1200" dirty="0"/>
            <a:t>RBAC</a:t>
          </a:r>
          <a:br>
            <a:rPr lang="en-GB" sz="2100" kern="1200" dirty="0"/>
          </a:br>
          <a:r>
            <a:rPr lang="en-GB" sz="1600" kern="1200" dirty="0"/>
            <a:t>PR.IP </a:t>
          </a:r>
          <a:r>
            <a:rPr lang="en-GB" sz="2100" kern="1200" dirty="0"/>
            <a:t>Block internet</a:t>
          </a:r>
        </a:p>
      </dsp:txBody>
      <dsp:txXfrm>
        <a:off x="2520935" y="2042273"/>
        <a:ext cx="2729558" cy="2280331"/>
      </dsp:txXfrm>
    </dsp:sp>
    <dsp:sp modelId="{4ADEB7E6-FCC9-4D96-A7C1-6757318B0E93}">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Sprint3</a:t>
          </a:r>
        </a:p>
      </dsp:txBody>
      <dsp:txXfrm>
        <a:off x="5006848" y="1819953"/>
        <a:ext cx="2825216" cy="591873"/>
      </dsp:txXfrm>
    </dsp:sp>
    <dsp:sp modelId="{C567A90C-8C75-4A2B-97CB-4330F255FC87}">
      <dsp:nvSpPr>
        <dsp:cNvPr id="0" name=""/>
        <dsp:cNvSpPr/>
      </dsp:nvSpPr>
      <dsp:spPr>
        <a:xfrm>
          <a:off x="5118488" y="2436855"/>
          <a:ext cx="2875257" cy="224695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AAD PIM</a:t>
          </a:r>
          <a:br>
            <a:rPr lang="en-GB" sz="2100" kern="1200" dirty="0"/>
          </a:br>
          <a:r>
            <a:rPr lang="en-GB" sz="1600" kern="1200" dirty="0"/>
            <a:t>PR.IP </a:t>
          </a:r>
          <a:r>
            <a:rPr lang="en-GB" sz="2100" kern="1200" dirty="0"/>
            <a:t>Azure firewall</a:t>
          </a:r>
          <a:br>
            <a:rPr lang="en-GB" sz="2100" kern="1200" dirty="0"/>
          </a:br>
          <a:r>
            <a:rPr lang="en-GB" sz="1600" kern="1200" dirty="0"/>
            <a:t>PR.PR </a:t>
          </a:r>
          <a:r>
            <a:rPr lang="en-GB" sz="2100" kern="1200" dirty="0"/>
            <a:t>Defender ATP</a:t>
          </a:r>
          <a:br>
            <a:rPr lang="en-GB" sz="2100" kern="1200" dirty="0"/>
          </a:br>
          <a:r>
            <a:rPr lang="en-GB" sz="1600" kern="1200" dirty="0"/>
            <a:t>PR.MA </a:t>
          </a:r>
          <a:r>
            <a:rPr lang="en-GB" sz="2100" kern="1200" dirty="0"/>
            <a:t>Auto update</a:t>
          </a:r>
        </a:p>
      </dsp:txBody>
      <dsp:txXfrm>
        <a:off x="5118488" y="2436855"/>
        <a:ext cx="2875257" cy="22469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298E5-1592-40CE-B204-D665B3DC8553}">
      <dsp:nvSpPr>
        <dsp:cNvPr id="0" name=""/>
        <dsp:cNvSpPr/>
      </dsp:nvSpPr>
      <dsp:spPr>
        <a:xfrm>
          <a:off x="2942193" y="793"/>
          <a:ext cx="1171364" cy="1171364"/>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Categorise system and data</a:t>
          </a:r>
        </a:p>
      </dsp:txBody>
      <dsp:txXfrm>
        <a:off x="3113735" y="172335"/>
        <a:ext cx="828280" cy="828280"/>
      </dsp:txXfrm>
    </dsp:sp>
    <dsp:sp modelId="{D0088E97-3724-4D8F-AFA1-7CAF9C1FD22B}">
      <dsp:nvSpPr>
        <dsp:cNvPr id="0" name=""/>
        <dsp:cNvSpPr/>
      </dsp:nvSpPr>
      <dsp:spPr>
        <a:xfrm rot="1800000">
          <a:off x="4126073" y="823972"/>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132324" y="879710"/>
        <a:ext cx="217739" cy="237201"/>
      </dsp:txXfrm>
    </dsp:sp>
    <dsp:sp modelId="{A10C499B-76A3-4106-A401-B3708470E9CE}">
      <dsp:nvSpPr>
        <dsp:cNvPr id="0" name=""/>
        <dsp:cNvSpPr/>
      </dsp:nvSpPr>
      <dsp:spPr>
        <a:xfrm>
          <a:off x="4464892" y="879924"/>
          <a:ext cx="1171364" cy="11713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Select controls to reduce risk</a:t>
          </a:r>
        </a:p>
      </dsp:txBody>
      <dsp:txXfrm>
        <a:off x="4636434" y="1051466"/>
        <a:ext cx="828280" cy="828280"/>
      </dsp:txXfrm>
    </dsp:sp>
    <dsp:sp modelId="{CCD66FA8-30FD-415D-9F51-DDF3EDBEDC16}">
      <dsp:nvSpPr>
        <dsp:cNvPr id="0" name=""/>
        <dsp:cNvSpPr/>
      </dsp:nvSpPr>
      <dsp:spPr>
        <a:xfrm rot="5400000">
          <a:off x="4895047" y="2138266"/>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941705" y="2170675"/>
        <a:ext cx="217739" cy="237201"/>
      </dsp:txXfrm>
    </dsp:sp>
    <dsp:sp modelId="{527D59D9-B089-4215-A0ED-4DBC4162B3D4}">
      <dsp:nvSpPr>
        <dsp:cNvPr id="0" name=""/>
        <dsp:cNvSpPr/>
      </dsp:nvSpPr>
      <dsp:spPr>
        <a:xfrm>
          <a:off x="4464892" y="2638186"/>
          <a:ext cx="1171364" cy="11713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Implement controls</a:t>
          </a:r>
        </a:p>
      </dsp:txBody>
      <dsp:txXfrm>
        <a:off x="4636434" y="2809728"/>
        <a:ext cx="828280" cy="828280"/>
      </dsp:txXfrm>
    </dsp:sp>
    <dsp:sp modelId="{5F50212C-AC4F-4ACB-B50B-75038A939A2B}">
      <dsp:nvSpPr>
        <dsp:cNvPr id="0" name=""/>
        <dsp:cNvSpPr/>
      </dsp:nvSpPr>
      <dsp:spPr>
        <a:xfrm rot="9000000">
          <a:off x="4141321" y="3461364"/>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4228386" y="3517102"/>
        <a:ext cx="217739" cy="237201"/>
      </dsp:txXfrm>
    </dsp:sp>
    <dsp:sp modelId="{F725AC84-FD1C-4237-8AED-A75750A3FF26}">
      <dsp:nvSpPr>
        <dsp:cNvPr id="0" name=""/>
        <dsp:cNvSpPr/>
      </dsp:nvSpPr>
      <dsp:spPr>
        <a:xfrm>
          <a:off x="2942193" y="3517317"/>
          <a:ext cx="1171364" cy="1171364"/>
        </a:xfrm>
        <a:prstGeom prst="ellipse">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Assess controls</a:t>
          </a:r>
        </a:p>
      </dsp:txBody>
      <dsp:txXfrm>
        <a:off x="3113735" y="3688859"/>
        <a:ext cx="828280" cy="828280"/>
      </dsp:txXfrm>
    </dsp:sp>
    <dsp:sp modelId="{02C5C8DF-1ADA-49B1-BB65-DA93C354F6AC}">
      <dsp:nvSpPr>
        <dsp:cNvPr id="0" name=""/>
        <dsp:cNvSpPr/>
      </dsp:nvSpPr>
      <dsp:spPr>
        <a:xfrm rot="12600000">
          <a:off x="2618622" y="3470168"/>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2705687" y="3572564"/>
        <a:ext cx="217739" cy="237201"/>
      </dsp:txXfrm>
    </dsp:sp>
    <dsp:sp modelId="{DC2277C2-AD68-4506-BBA4-78E64F259114}">
      <dsp:nvSpPr>
        <dsp:cNvPr id="0" name=""/>
        <dsp:cNvSpPr/>
      </dsp:nvSpPr>
      <dsp:spPr>
        <a:xfrm>
          <a:off x="1419493" y="2638186"/>
          <a:ext cx="1171364" cy="11713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Authorise. Risk is acceptable</a:t>
          </a:r>
        </a:p>
      </dsp:txBody>
      <dsp:txXfrm>
        <a:off x="1591035" y="2809728"/>
        <a:ext cx="828280" cy="828280"/>
      </dsp:txXfrm>
    </dsp:sp>
    <dsp:sp modelId="{F02915F1-695F-438E-933C-4441F7FFE215}">
      <dsp:nvSpPr>
        <dsp:cNvPr id="0" name=""/>
        <dsp:cNvSpPr/>
      </dsp:nvSpPr>
      <dsp:spPr>
        <a:xfrm rot="16200000">
          <a:off x="1849648" y="2155873"/>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896306" y="2281598"/>
        <a:ext cx="217739" cy="237201"/>
      </dsp:txXfrm>
    </dsp:sp>
    <dsp:sp modelId="{4AAC48FE-182F-4E13-8E94-8B8891DEDE4A}">
      <dsp:nvSpPr>
        <dsp:cNvPr id="0" name=""/>
        <dsp:cNvSpPr/>
      </dsp:nvSpPr>
      <dsp:spPr>
        <a:xfrm>
          <a:off x="1419493" y="879924"/>
          <a:ext cx="1171364" cy="11713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Monitor</a:t>
          </a:r>
        </a:p>
      </dsp:txBody>
      <dsp:txXfrm>
        <a:off x="1591035" y="1051466"/>
        <a:ext cx="828280" cy="828280"/>
      </dsp:txXfrm>
    </dsp:sp>
    <dsp:sp modelId="{615F4638-52DD-4FE1-95B2-854E60FEEBF3}">
      <dsp:nvSpPr>
        <dsp:cNvPr id="0" name=""/>
        <dsp:cNvSpPr/>
      </dsp:nvSpPr>
      <dsp:spPr>
        <a:xfrm rot="19800000">
          <a:off x="2603374" y="832775"/>
          <a:ext cx="311055" cy="3953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609625" y="935171"/>
        <a:ext cx="217739" cy="2372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A804D-92E3-4BDF-A537-B53455291E13}">
      <dsp:nvSpPr>
        <dsp:cNvPr id="0" name=""/>
        <dsp:cNvSpPr/>
      </dsp:nvSpPr>
      <dsp:spPr>
        <a:xfrm>
          <a:off x="0" y="734852"/>
          <a:ext cx="8128000"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Sprint1</a:t>
          </a:r>
        </a:p>
      </dsp:txBody>
      <dsp:txXfrm>
        <a:off x="0" y="1030789"/>
        <a:ext cx="7832064" cy="591873"/>
      </dsp:txXfrm>
    </dsp:sp>
    <dsp:sp modelId="{37DC3B03-DEB7-4F69-822D-6F21DFC447C1}">
      <dsp:nvSpPr>
        <dsp:cNvPr id="0" name=""/>
        <dsp:cNvSpPr/>
      </dsp:nvSpPr>
      <dsp:spPr>
        <a:xfrm>
          <a:off x="0" y="1647691"/>
          <a:ext cx="2503424"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MFA</a:t>
          </a:r>
          <a:br>
            <a:rPr lang="en-GB" sz="2100" kern="1200" dirty="0"/>
          </a:br>
          <a:r>
            <a:rPr lang="en-GB" sz="1600" kern="1200" dirty="0"/>
            <a:t>PR.AC </a:t>
          </a:r>
          <a:r>
            <a:rPr lang="en-GB" sz="2100" kern="1200" dirty="0"/>
            <a:t>Rotate keys</a:t>
          </a:r>
        </a:p>
      </dsp:txBody>
      <dsp:txXfrm>
        <a:off x="0" y="1647691"/>
        <a:ext cx="2503424" cy="2280331"/>
      </dsp:txXfrm>
    </dsp:sp>
    <dsp:sp modelId="{0F52F2E5-736A-4FB0-B299-7C7111AD5B71}">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Sprint2</a:t>
          </a:r>
        </a:p>
      </dsp:txBody>
      <dsp:txXfrm>
        <a:off x="2503423" y="1425371"/>
        <a:ext cx="5328640" cy="591873"/>
      </dsp:txXfrm>
    </dsp:sp>
    <dsp:sp modelId="{5C9DC28D-B026-4041-889B-8A60123CCBC9}">
      <dsp:nvSpPr>
        <dsp:cNvPr id="0" name=""/>
        <dsp:cNvSpPr/>
      </dsp:nvSpPr>
      <dsp:spPr>
        <a:xfrm>
          <a:off x="2520935" y="2042273"/>
          <a:ext cx="2729558" cy="228033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PR.AC </a:t>
          </a:r>
          <a:r>
            <a:rPr lang="en-GB" sz="2100" kern="1200" dirty="0"/>
            <a:t>RBAC</a:t>
          </a:r>
          <a:br>
            <a:rPr lang="en-GB" sz="2100" kern="1200" dirty="0"/>
          </a:br>
          <a:r>
            <a:rPr lang="en-GB" sz="1600" kern="1200" dirty="0"/>
            <a:t>PR.IP </a:t>
          </a:r>
          <a:r>
            <a:rPr lang="en-GB" sz="2100" kern="1200" dirty="0"/>
            <a:t>Block internet</a:t>
          </a:r>
        </a:p>
      </dsp:txBody>
      <dsp:txXfrm>
        <a:off x="2520935" y="2042273"/>
        <a:ext cx="2729558" cy="2280331"/>
      </dsp:txXfrm>
    </dsp:sp>
    <dsp:sp modelId="{4ADEB7E6-FCC9-4D96-A7C1-6757318B0E93}">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GB" sz="2200" kern="1200" dirty="0"/>
            <a:t>Sprint3</a:t>
          </a:r>
        </a:p>
      </dsp:txBody>
      <dsp:txXfrm>
        <a:off x="5006848" y="1819953"/>
        <a:ext cx="2825216" cy="591873"/>
      </dsp:txXfrm>
    </dsp:sp>
    <dsp:sp modelId="{C567A90C-8C75-4A2B-97CB-4330F255FC87}">
      <dsp:nvSpPr>
        <dsp:cNvPr id="0" name=""/>
        <dsp:cNvSpPr/>
      </dsp:nvSpPr>
      <dsp:spPr>
        <a:xfrm>
          <a:off x="5118488" y="2436855"/>
          <a:ext cx="2875257" cy="224695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PR.AC </a:t>
          </a:r>
          <a:r>
            <a:rPr lang="en-GB" sz="2100" kern="1200" dirty="0"/>
            <a:t>AAD PIM</a:t>
          </a:r>
          <a:br>
            <a:rPr lang="en-GB" sz="2100" kern="1200" dirty="0"/>
          </a:br>
          <a:r>
            <a:rPr lang="en-GB" sz="1600" kern="1200" dirty="0"/>
            <a:t>PR.IP </a:t>
          </a:r>
          <a:r>
            <a:rPr lang="en-GB" sz="2100" kern="1200" dirty="0"/>
            <a:t>Azure firewall</a:t>
          </a:r>
          <a:br>
            <a:rPr lang="en-GB" sz="2100" kern="1200" dirty="0"/>
          </a:br>
          <a:r>
            <a:rPr lang="en-GB" sz="1600" kern="1200" dirty="0"/>
            <a:t>PR.PR </a:t>
          </a:r>
          <a:r>
            <a:rPr lang="en-GB" sz="2100" kern="1200" dirty="0"/>
            <a:t>Defender ATP</a:t>
          </a:r>
          <a:br>
            <a:rPr lang="en-GB" sz="2100" kern="1200" dirty="0"/>
          </a:br>
          <a:r>
            <a:rPr lang="en-GB" sz="1600" kern="1200" dirty="0"/>
            <a:t>PR.MA </a:t>
          </a:r>
          <a:r>
            <a:rPr lang="en-GB" sz="2100" kern="1200" dirty="0"/>
            <a:t>Auto update</a:t>
          </a:r>
        </a:p>
      </dsp:txBody>
      <dsp:txXfrm>
        <a:off x="5118488" y="2436855"/>
        <a:ext cx="2875257" cy="2246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494A9-9CE7-4B63-8E8B-BBBB9EA4B4FE}">
      <dsp:nvSpPr>
        <dsp:cNvPr id="0" name=""/>
        <dsp:cNvSpPr/>
      </dsp:nvSpPr>
      <dsp:spPr>
        <a:xfrm>
          <a:off x="862965" y="0"/>
          <a:ext cx="9780270" cy="566369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80354-5DB7-40B0-A498-C6875F64AED2}">
      <dsp:nvSpPr>
        <dsp:cNvPr id="0" name=""/>
        <dsp:cNvSpPr/>
      </dsp:nvSpPr>
      <dsp:spPr>
        <a:xfrm>
          <a:off x="3643" y="1699109"/>
          <a:ext cx="2141347" cy="22654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Release v0.1</a:t>
          </a:r>
          <a:br>
            <a:rPr lang="en-GB" sz="2300" kern="1200" dirty="0"/>
          </a:br>
          <a:br>
            <a:rPr lang="en-GB" sz="2300" kern="1200" dirty="0"/>
          </a:br>
          <a:r>
            <a:rPr lang="en-GB" sz="2300" kern="1200" dirty="0"/>
            <a:t>Bootstrap</a:t>
          </a:r>
        </a:p>
      </dsp:txBody>
      <dsp:txXfrm>
        <a:off x="108175" y="1803641"/>
        <a:ext cx="1932283" cy="2056414"/>
      </dsp:txXfrm>
    </dsp:sp>
    <dsp:sp modelId="{164EB1A8-2585-4A53-B68F-061625CE07AF}">
      <dsp:nvSpPr>
        <dsp:cNvPr id="0" name=""/>
        <dsp:cNvSpPr/>
      </dsp:nvSpPr>
      <dsp:spPr>
        <a:xfrm>
          <a:off x="2343034" y="1699109"/>
          <a:ext cx="2141347" cy="22654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Release v0.2</a:t>
          </a:r>
          <a:br>
            <a:rPr lang="en-GB" sz="2300" kern="1200" dirty="0"/>
          </a:br>
          <a:br>
            <a:rPr lang="en-GB" sz="2300" kern="1200" dirty="0"/>
          </a:br>
          <a:r>
            <a:rPr lang="en-GB" sz="2300" kern="1200" dirty="0"/>
            <a:t>Test data</a:t>
          </a:r>
        </a:p>
      </dsp:txBody>
      <dsp:txXfrm>
        <a:off x="2447566" y="1803641"/>
        <a:ext cx="1932283" cy="2056414"/>
      </dsp:txXfrm>
    </dsp:sp>
    <dsp:sp modelId="{BCA5D8DD-6A5C-4FBE-8494-C663F42A6BBE}">
      <dsp:nvSpPr>
        <dsp:cNvPr id="0" name=""/>
        <dsp:cNvSpPr/>
      </dsp:nvSpPr>
      <dsp:spPr>
        <a:xfrm>
          <a:off x="4682426" y="1699109"/>
          <a:ext cx="2141347" cy="22654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Release v0.3</a:t>
          </a:r>
          <a:br>
            <a:rPr lang="en-GB" sz="2300" kern="1200" dirty="0"/>
          </a:br>
          <a:r>
            <a:rPr lang="en-GB" sz="2300" kern="1200" dirty="0"/>
            <a:t>Internal data</a:t>
          </a:r>
        </a:p>
      </dsp:txBody>
      <dsp:txXfrm>
        <a:off x="4786958" y="1803641"/>
        <a:ext cx="1932283" cy="2056414"/>
      </dsp:txXfrm>
    </dsp:sp>
    <dsp:sp modelId="{C804AE5E-7FB3-47B7-9593-FB1BB4E3F310}">
      <dsp:nvSpPr>
        <dsp:cNvPr id="0" name=""/>
        <dsp:cNvSpPr/>
      </dsp:nvSpPr>
      <dsp:spPr>
        <a:xfrm>
          <a:off x="7021817" y="1699109"/>
          <a:ext cx="2141347" cy="22654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Release v0.4</a:t>
          </a:r>
          <a:br>
            <a:rPr lang="en-GB" sz="2300" kern="1200" dirty="0"/>
          </a:br>
          <a:r>
            <a:rPr lang="en-GB" sz="2300" kern="1200" dirty="0"/>
            <a:t>Confidential data</a:t>
          </a:r>
        </a:p>
      </dsp:txBody>
      <dsp:txXfrm>
        <a:off x="7126349" y="1803641"/>
        <a:ext cx="1932283" cy="2056414"/>
      </dsp:txXfrm>
    </dsp:sp>
    <dsp:sp modelId="{ADCE1E4A-86F0-4A1D-BDCA-886DE59289F1}">
      <dsp:nvSpPr>
        <dsp:cNvPr id="0" name=""/>
        <dsp:cNvSpPr/>
      </dsp:nvSpPr>
      <dsp:spPr>
        <a:xfrm>
          <a:off x="9361209" y="1699109"/>
          <a:ext cx="2141347" cy="22654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Release v1.0</a:t>
          </a:r>
          <a:br>
            <a:rPr lang="en-GB" sz="2300" kern="1200" dirty="0"/>
          </a:br>
          <a:br>
            <a:rPr lang="en-GB" sz="2300" kern="1200" dirty="0"/>
          </a:br>
          <a:r>
            <a:rPr lang="en-GB" sz="2300" kern="1200" dirty="0"/>
            <a:t>Secret data</a:t>
          </a:r>
        </a:p>
      </dsp:txBody>
      <dsp:txXfrm>
        <a:off x="9465741" y="1803641"/>
        <a:ext cx="1932283" cy="20564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58E5-DECF-1A4D-9EBD-CEE97960C92C}"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31AEC-464F-504D-9E97-6FD20B651FA0}" type="slidenum">
              <a:rPr lang="en-US" smtClean="0"/>
              <a:t>‹#›</a:t>
            </a:fld>
            <a:endParaRPr lang="en-US"/>
          </a:p>
        </p:txBody>
      </p:sp>
    </p:spTree>
    <p:extLst>
      <p:ext uri="{BB962C8B-B14F-4D97-AF65-F5344CB8AC3E}">
        <p14:creationId xmlns:p14="http://schemas.microsoft.com/office/powerpoint/2010/main" val="33673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1831AEC-464F-504D-9E97-6FD20B651FA0}" type="slidenum">
              <a:rPr lang="en-US" smtClean="0"/>
              <a:t>1</a:t>
            </a:fld>
            <a:endParaRPr lang="en-US"/>
          </a:p>
        </p:txBody>
      </p:sp>
    </p:spTree>
    <p:extLst>
      <p:ext uri="{BB962C8B-B14F-4D97-AF65-F5344CB8AC3E}">
        <p14:creationId xmlns:p14="http://schemas.microsoft.com/office/powerpoint/2010/main" val="3957747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 (250 users minimum)</a:t>
            </a:r>
          </a:p>
          <a:p>
            <a:r>
              <a:rPr lang="en-GB" dirty="0"/>
              <a:t>MPSA (points, # users vary on E3 or E5)</a:t>
            </a:r>
          </a:p>
        </p:txBody>
      </p:sp>
      <p:sp>
        <p:nvSpPr>
          <p:cNvPr id="4" name="Slide Number Placeholder 3"/>
          <p:cNvSpPr>
            <a:spLocks noGrp="1"/>
          </p:cNvSpPr>
          <p:nvPr>
            <p:ph type="sldNum" sz="quarter" idx="5"/>
          </p:nvPr>
        </p:nvSpPr>
        <p:spPr/>
        <p:txBody>
          <a:bodyPr/>
          <a:lstStyle/>
          <a:p>
            <a:fld id="{B1831AEC-464F-504D-9E97-6FD20B651FA0}" type="slidenum">
              <a:rPr lang="en-US" smtClean="0"/>
              <a:t>11</a:t>
            </a:fld>
            <a:endParaRPr lang="en-US"/>
          </a:p>
        </p:txBody>
      </p:sp>
    </p:spTree>
    <p:extLst>
      <p:ext uri="{BB962C8B-B14F-4D97-AF65-F5344CB8AC3E}">
        <p14:creationId xmlns:p14="http://schemas.microsoft.com/office/powerpoint/2010/main" val="67423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31AEC-464F-504D-9E97-6FD20B651FA0}" type="slidenum">
              <a:rPr lang="en-US" smtClean="0"/>
              <a:t>12</a:t>
            </a:fld>
            <a:endParaRPr lang="en-US"/>
          </a:p>
        </p:txBody>
      </p:sp>
    </p:spTree>
    <p:extLst>
      <p:ext uri="{BB962C8B-B14F-4D97-AF65-F5344CB8AC3E}">
        <p14:creationId xmlns:p14="http://schemas.microsoft.com/office/powerpoint/2010/main" val="2498798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LOGICALLY</a:t>
            </a:r>
          </a:p>
        </p:txBody>
      </p:sp>
      <p:sp>
        <p:nvSpPr>
          <p:cNvPr id="4" name="Slide Number Placeholder 3"/>
          <p:cNvSpPr>
            <a:spLocks noGrp="1"/>
          </p:cNvSpPr>
          <p:nvPr>
            <p:ph type="sldNum" sz="quarter" idx="5"/>
          </p:nvPr>
        </p:nvSpPr>
        <p:spPr/>
        <p:txBody>
          <a:bodyPr/>
          <a:lstStyle/>
          <a:p>
            <a:fld id="{B1831AEC-464F-504D-9E97-6FD20B651FA0}" type="slidenum">
              <a:rPr lang="en-US" smtClean="0"/>
              <a:t>13</a:t>
            </a:fld>
            <a:endParaRPr lang="en-US"/>
          </a:p>
        </p:txBody>
      </p:sp>
    </p:spTree>
    <p:extLst>
      <p:ext uri="{BB962C8B-B14F-4D97-AF65-F5344CB8AC3E}">
        <p14:creationId xmlns:p14="http://schemas.microsoft.com/office/powerpoint/2010/main" val="186669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account provided gives the code context</a:t>
            </a:r>
          </a:p>
          <a:p>
            <a:r>
              <a:rPr lang="en-GB" dirty="0"/>
              <a:t>Used Onmicrosoft.com</a:t>
            </a:r>
          </a:p>
        </p:txBody>
      </p:sp>
      <p:sp>
        <p:nvSpPr>
          <p:cNvPr id="4" name="Slide Number Placeholder 3"/>
          <p:cNvSpPr>
            <a:spLocks noGrp="1"/>
          </p:cNvSpPr>
          <p:nvPr>
            <p:ph type="sldNum" sz="quarter" idx="5"/>
          </p:nvPr>
        </p:nvSpPr>
        <p:spPr/>
        <p:txBody>
          <a:bodyPr/>
          <a:lstStyle/>
          <a:p>
            <a:fld id="{B1831AEC-464F-504D-9E97-6FD20B651FA0}" type="slidenum">
              <a:rPr lang="en-US" smtClean="0"/>
              <a:t>15</a:t>
            </a:fld>
            <a:endParaRPr lang="en-US"/>
          </a:p>
        </p:txBody>
      </p:sp>
    </p:spTree>
    <p:extLst>
      <p:ext uri="{BB962C8B-B14F-4D97-AF65-F5344CB8AC3E}">
        <p14:creationId xmlns:p14="http://schemas.microsoft.com/office/powerpoint/2010/main" val="78807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Config exported to JSON</a:t>
            </a:r>
          </a:p>
        </p:txBody>
      </p:sp>
      <p:sp>
        <p:nvSpPr>
          <p:cNvPr id="4" name="Slide Number Placeholder 3"/>
          <p:cNvSpPr>
            <a:spLocks noGrp="1"/>
          </p:cNvSpPr>
          <p:nvPr>
            <p:ph type="sldNum" sz="quarter" idx="5"/>
          </p:nvPr>
        </p:nvSpPr>
        <p:spPr/>
        <p:txBody>
          <a:bodyPr/>
          <a:lstStyle/>
          <a:p>
            <a:fld id="{B1831AEC-464F-504D-9E97-6FD20B651FA0}" type="slidenum">
              <a:rPr lang="en-US" smtClean="0"/>
              <a:t>20</a:t>
            </a:fld>
            <a:endParaRPr lang="en-US"/>
          </a:p>
        </p:txBody>
      </p:sp>
    </p:spTree>
    <p:extLst>
      <p:ext uri="{BB962C8B-B14F-4D97-AF65-F5344CB8AC3E}">
        <p14:creationId xmlns:p14="http://schemas.microsoft.com/office/powerpoint/2010/main" val="206251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things that should be true and you want to know if they’re not</a:t>
            </a:r>
          </a:p>
        </p:txBody>
      </p:sp>
      <p:sp>
        <p:nvSpPr>
          <p:cNvPr id="4" name="Slide Number Placeholder 3"/>
          <p:cNvSpPr>
            <a:spLocks noGrp="1"/>
          </p:cNvSpPr>
          <p:nvPr>
            <p:ph type="sldNum" sz="quarter" idx="5"/>
          </p:nvPr>
        </p:nvSpPr>
        <p:spPr/>
        <p:txBody>
          <a:bodyPr/>
          <a:lstStyle/>
          <a:p>
            <a:fld id="{B1831AEC-464F-504D-9E97-6FD20B651FA0}" type="slidenum">
              <a:rPr lang="en-US" smtClean="0"/>
              <a:t>22</a:t>
            </a:fld>
            <a:endParaRPr lang="en-US"/>
          </a:p>
        </p:txBody>
      </p:sp>
    </p:spTree>
    <p:extLst>
      <p:ext uri="{BB962C8B-B14F-4D97-AF65-F5344CB8AC3E}">
        <p14:creationId xmlns:p14="http://schemas.microsoft.com/office/powerpoint/2010/main" val="504124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–because Pester v4</a:t>
            </a:r>
          </a:p>
        </p:txBody>
      </p:sp>
      <p:sp>
        <p:nvSpPr>
          <p:cNvPr id="4" name="Slide Number Placeholder 3"/>
          <p:cNvSpPr>
            <a:spLocks noGrp="1"/>
          </p:cNvSpPr>
          <p:nvPr>
            <p:ph type="sldNum" sz="quarter" idx="5"/>
          </p:nvPr>
        </p:nvSpPr>
        <p:spPr/>
        <p:txBody>
          <a:bodyPr/>
          <a:lstStyle/>
          <a:p>
            <a:fld id="{B1831AEC-464F-504D-9E97-6FD20B651FA0}" type="slidenum">
              <a:rPr lang="en-US" smtClean="0"/>
              <a:t>23</a:t>
            </a:fld>
            <a:endParaRPr lang="en-US"/>
          </a:p>
        </p:txBody>
      </p:sp>
    </p:spTree>
    <p:extLst>
      <p:ext uri="{BB962C8B-B14F-4D97-AF65-F5344CB8AC3E}">
        <p14:creationId xmlns:p14="http://schemas.microsoft.com/office/powerpoint/2010/main" val="919345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current config compared to JSON</a:t>
            </a:r>
          </a:p>
        </p:txBody>
      </p:sp>
      <p:sp>
        <p:nvSpPr>
          <p:cNvPr id="4" name="Slide Number Placeholder 3"/>
          <p:cNvSpPr>
            <a:spLocks noGrp="1"/>
          </p:cNvSpPr>
          <p:nvPr>
            <p:ph type="sldNum" sz="quarter" idx="5"/>
          </p:nvPr>
        </p:nvSpPr>
        <p:spPr/>
        <p:txBody>
          <a:bodyPr/>
          <a:lstStyle/>
          <a:p>
            <a:fld id="{B1831AEC-464F-504D-9E97-6FD20B651FA0}" type="slidenum">
              <a:rPr lang="en-US" smtClean="0"/>
              <a:t>25</a:t>
            </a:fld>
            <a:endParaRPr lang="en-US"/>
          </a:p>
        </p:txBody>
      </p:sp>
    </p:spTree>
    <p:extLst>
      <p:ext uri="{BB962C8B-B14F-4D97-AF65-F5344CB8AC3E}">
        <p14:creationId xmlns:p14="http://schemas.microsoft.com/office/powerpoint/2010/main" val="3967101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31AEC-464F-504D-9E97-6FD20B651FA0}" type="slidenum">
              <a:rPr lang="en-US" smtClean="0"/>
              <a:t>26</a:t>
            </a:fld>
            <a:endParaRPr lang="en-US"/>
          </a:p>
        </p:txBody>
      </p:sp>
    </p:spTree>
    <p:extLst>
      <p:ext uri="{BB962C8B-B14F-4D97-AF65-F5344CB8AC3E}">
        <p14:creationId xmlns:p14="http://schemas.microsoft.com/office/powerpoint/2010/main" val="361564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Sent notifications to </a:t>
            </a:r>
            <a:r>
              <a:rPr lang="en-GB" dirty="0" err="1"/>
              <a:t>secops</a:t>
            </a:r>
            <a:r>
              <a:rPr lang="en-GB" dirty="0"/>
              <a:t> if compliance test fails</a:t>
            </a:r>
          </a:p>
        </p:txBody>
      </p:sp>
      <p:sp>
        <p:nvSpPr>
          <p:cNvPr id="4" name="Slide Number Placeholder 3"/>
          <p:cNvSpPr>
            <a:spLocks noGrp="1"/>
          </p:cNvSpPr>
          <p:nvPr>
            <p:ph type="sldNum" sz="quarter" idx="5"/>
          </p:nvPr>
        </p:nvSpPr>
        <p:spPr/>
        <p:txBody>
          <a:bodyPr/>
          <a:lstStyle/>
          <a:p>
            <a:fld id="{B1831AEC-464F-504D-9E97-6FD20B651FA0}" type="slidenum">
              <a:rPr lang="en-US" smtClean="0"/>
              <a:t>28</a:t>
            </a:fld>
            <a:endParaRPr lang="en-US"/>
          </a:p>
        </p:txBody>
      </p:sp>
    </p:spTree>
    <p:extLst>
      <p:ext uri="{BB962C8B-B14F-4D97-AF65-F5344CB8AC3E}">
        <p14:creationId xmlns:p14="http://schemas.microsoft.com/office/powerpoint/2010/main" val="355187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Background infrastructure engineering teams investment banking, asset management</a:t>
            </a:r>
          </a:p>
          <a:p>
            <a:r>
              <a:rPr lang="en-GB" dirty="0"/>
              <a:t>High availability, high security, regulatory compliance. </a:t>
            </a:r>
          </a:p>
          <a:p>
            <a:r>
              <a:rPr lang="en-GB" dirty="0"/>
              <a:t>Come off Office365 deployment. </a:t>
            </a:r>
            <a:r>
              <a:rPr lang="en-GB" dirty="0" err="1"/>
              <a:t>Sprinked</a:t>
            </a:r>
            <a:r>
              <a:rPr lang="en-GB" dirty="0"/>
              <a:t> DevOps on it</a:t>
            </a:r>
          </a:p>
        </p:txBody>
      </p:sp>
      <p:sp>
        <p:nvSpPr>
          <p:cNvPr id="4" name="Slide Number Placeholder 3"/>
          <p:cNvSpPr>
            <a:spLocks noGrp="1"/>
          </p:cNvSpPr>
          <p:nvPr>
            <p:ph type="sldNum" sz="quarter" idx="10"/>
          </p:nvPr>
        </p:nvSpPr>
        <p:spPr/>
        <p:txBody>
          <a:bodyPr/>
          <a:lstStyle/>
          <a:p>
            <a:fld id="{B1831AEC-464F-504D-9E97-6FD20B651FA0}" type="slidenum">
              <a:rPr lang="en-US" smtClean="0"/>
              <a:t>2</a:t>
            </a:fld>
            <a:endParaRPr lang="en-US"/>
          </a:p>
        </p:txBody>
      </p:sp>
    </p:spTree>
    <p:extLst>
      <p:ext uri="{BB962C8B-B14F-4D97-AF65-F5344CB8AC3E}">
        <p14:creationId xmlns:p14="http://schemas.microsoft.com/office/powerpoint/2010/main" val="596168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approval required to deploy prod</a:t>
            </a:r>
          </a:p>
        </p:txBody>
      </p:sp>
      <p:sp>
        <p:nvSpPr>
          <p:cNvPr id="4" name="Slide Number Placeholder 3"/>
          <p:cNvSpPr>
            <a:spLocks noGrp="1"/>
          </p:cNvSpPr>
          <p:nvPr>
            <p:ph type="sldNum" sz="quarter" idx="5"/>
          </p:nvPr>
        </p:nvSpPr>
        <p:spPr/>
        <p:txBody>
          <a:bodyPr/>
          <a:lstStyle/>
          <a:p>
            <a:fld id="{B1831AEC-464F-504D-9E97-6FD20B651FA0}" type="slidenum">
              <a:rPr lang="en-US" smtClean="0"/>
              <a:t>29</a:t>
            </a:fld>
            <a:endParaRPr lang="en-US"/>
          </a:p>
        </p:txBody>
      </p:sp>
    </p:spTree>
    <p:extLst>
      <p:ext uri="{BB962C8B-B14F-4D97-AF65-F5344CB8AC3E}">
        <p14:creationId xmlns:p14="http://schemas.microsoft.com/office/powerpoint/2010/main" val="2466887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all audited</a:t>
            </a:r>
          </a:p>
        </p:txBody>
      </p:sp>
      <p:sp>
        <p:nvSpPr>
          <p:cNvPr id="4" name="Slide Number Placeholder 3"/>
          <p:cNvSpPr>
            <a:spLocks noGrp="1"/>
          </p:cNvSpPr>
          <p:nvPr>
            <p:ph type="sldNum" sz="quarter" idx="5"/>
          </p:nvPr>
        </p:nvSpPr>
        <p:spPr/>
        <p:txBody>
          <a:bodyPr/>
          <a:lstStyle/>
          <a:p>
            <a:fld id="{B1831AEC-464F-504D-9E97-6FD20B651FA0}" type="slidenum">
              <a:rPr lang="en-US" smtClean="0"/>
              <a:t>30</a:t>
            </a:fld>
            <a:endParaRPr lang="en-US"/>
          </a:p>
        </p:txBody>
      </p:sp>
    </p:spTree>
    <p:extLst>
      <p:ext uri="{BB962C8B-B14F-4D97-AF65-F5344CB8AC3E}">
        <p14:creationId xmlns:p14="http://schemas.microsoft.com/office/powerpoint/2010/main" val="3940807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Creds from variables. Code runs in tenant of ID. Azure </a:t>
            </a:r>
            <a:r>
              <a:rPr lang="en-GB" dirty="0" err="1"/>
              <a:t>devOps</a:t>
            </a:r>
            <a:r>
              <a:rPr lang="en-GB" dirty="0"/>
              <a:t> can use Azure Key Vault easily (see </a:t>
            </a:r>
            <a:r>
              <a:rPr lang="en-GB" dirty="0" err="1"/>
              <a:t>ms</a:t>
            </a:r>
            <a:r>
              <a:rPr lang="en-GB" dirty="0"/>
              <a:t> docs)</a:t>
            </a:r>
          </a:p>
        </p:txBody>
      </p:sp>
      <p:sp>
        <p:nvSpPr>
          <p:cNvPr id="4" name="Slide Number Placeholder 3"/>
          <p:cNvSpPr>
            <a:spLocks noGrp="1"/>
          </p:cNvSpPr>
          <p:nvPr>
            <p:ph type="sldNum" sz="quarter" idx="5"/>
          </p:nvPr>
        </p:nvSpPr>
        <p:spPr/>
        <p:txBody>
          <a:bodyPr/>
          <a:lstStyle/>
          <a:p>
            <a:fld id="{B1831AEC-464F-504D-9E97-6FD20B651FA0}" type="slidenum">
              <a:rPr lang="en-US" smtClean="0"/>
              <a:t>32</a:t>
            </a:fld>
            <a:endParaRPr lang="en-US"/>
          </a:p>
        </p:txBody>
      </p:sp>
    </p:spTree>
    <p:extLst>
      <p:ext uri="{BB962C8B-B14F-4D97-AF65-F5344CB8AC3E}">
        <p14:creationId xmlns:p14="http://schemas.microsoft.com/office/powerpoint/2010/main" val="3408953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Went to Security to ask how they want stuff set</a:t>
            </a:r>
          </a:p>
        </p:txBody>
      </p:sp>
      <p:sp>
        <p:nvSpPr>
          <p:cNvPr id="4" name="Slide Number Placeholder 3"/>
          <p:cNvSpPr>
            <a:spLocks noGrp="1"/>
          </p:cNvSpPr>
          <p:nvPr>
            <p:ph type="sldNum" sz="quarter" idx="5"/>
          </p:nvPr>
        </p:nvSpPr>
        <p:spPr/>
        <p:txBody>
          <a:bodyPr/>
          <a:lstStyle/>
          <a:p>
            <a:fld id="{B1831AEC-464F-504D-9E97-6FD20B651FA0}" type="slidenum">
              <a:rPr lang="en-US" smtClean="0"/>
              <a:t>35</a:t>
            </a:fld>
            <a:endParaRPr lang="en-US"/>
          </a:p>
        </p:txBody>
      </p:sp>
    </p:spTree>
    <p:extLst>
      <p:ext uri="{BB962C8B-B14F-4D97-AF65-F5344CB8AC3E}">
        <p14:creationId xmlns:p14="http://schemas.microsoft.com/office/powerpoint/2010/main" val="829144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Big </a:t>
            </a:r>
            <a:r>
              <a:rPr lang="en-GB" dirty="0" err="1"/>
              <a:t>corp</a:t>
            </a:r>
            <a:r>
              <a:rPr lang="en-GB" dirty="0"/>
              <a:t> has multiple sec teams. Know how to talk to each of them</a:t>
            </a:r>
          </a:p>
        </p:txBody>
      </p:sp>
      <p:sp>
        <p:nvSpPr>
          <p:cNvPr id="4" name="Slide Number Placeholder 3"/>
          <p:cNvSpPr>
            <a:spLocks noGrp="1"/>
          </p:cNvSpPr>
          <p:nvPr>
            <p:ph type="sldNum" sz="quarter" idx="5"/>
          </p:nvPr>
        </p:nvSpPr>
        <p:spPr/>
        <p:txBody>
          <a:bodyPr/>
          <a:lstStyle/>
          <a:p>
            <a:fld id="{B1831AEC-464F-504D-9E97-6FD20B651FA0}" type="slidenum">
              <a:rPr lang="en-US" smtClean="0"/>
              <a:t>36</a:t>
            </a:fld>
            <a:endParaRPr lang="en-US"/>
          </a:p>
        </p:txBody>
      </p:sp>
    </p:spTree>
    <p:extLst>
      <p:ext uri="{BB962C8B-B14F-4D97-AF65-F5344CB8AC3E}">
        <p14:creationId xmlns:p14="http://schemas.microsoft.com/office/powerpoint/2010/main" val="1406439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going nowhere.. How do you know when you’re done?</a:t>
            </a:r>
          </a:p>
        </p:txBody>
      </p:sp>
      <p:sp>
        <p:nvSpPr>
          <p:cNvPr id="4" name="Slide Number Placeholder 3"/>
          <p:cNvSpPr>
            <a:spLocks noGrp="1"/>
          </p:cNvSpPr>
          <p:nvPr>
            <p:ph type="sldNum" sz="quarter" idx="5"/>
          </p:nvPr>
        </p:nvSpPr>
        <p:spPr/>
        <p:txBody>
          <a:bodyPr/>
          <a:lstStyle/>
          <a:p>
            <a:fld id="{B1831AEC-464F-504D-9E97-6FD20B651FA0}" type="slidenum">
              <a:rPr lang="en-US" smtClean="0"/>
              <a:t>37</a:t>
            </a:fld>
            <a:endParaRPr lang="en-US"/>
          </a:p>
        </p:txBody>
      </p:sp>
    </p:spTree>
    <p:extLst>
      <p:ext uri="{BB962C8B-B14F-4D97-AF65-F5344CB8AC3E}">
        <p14:creationId xmlns:p14="http://schemas.microsoft.com/office/powerpoint/2010/main" val="1463645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Continuous cycle of </a:t>
            </a:r>
            <a:r>
              <a:rPr lang="en-GB" dirty="0" err="1"/>
              <a:t>negociation</a:t>
            </a:r>
            <a:r>
              <a:rPr lang="en-GB" dirty="0"/>
              <a:t> with info sec. What you plan to do, scoped to what departments, what data they use.</a:t>
            </a:r>
          </a:p>
        </p:txBody>
      </p:sp>
      <p:sp>
        <p:nvSpPr>
          <p:cNvPr id="4" name="Slide Number Placeholder 3"/>
          <p:cNvSpPr>
            <a:spLocks noGrp="1"/>
          </p:cNvSpPr>
          <p:nvPr>
            <p:ph type="sldNum" sz="quarter" idx="5"/>
          </p:nvPr>
        </p:nvSpPr>
        <p:spPr/>
        <p:txBody>
          <a:bodyPr/>
          <a:lstStyle/>
          <a:p>
            <a:fld id="{B1831AEC-464F-504D-9E97-6FD20B651FA0}" type="slidenum">
              <a:rPr lang="en-US" smtClean="0"/>
              <a:t>38</a:t>
            </a:fld>
            <a:endParaRPr lang="en-US"/>
          </a:p>
        </p:txBody>
      </p:sp>
    </p:spTree>
    <p:extLst>
      <p:ext uri="{BB962C8B-B14F-4D97-AF65-F5344CB8AC3E}">
        <p14:creationId xmlns:p14="http://schemas.microsoft.com/office/powerpoint/2010/main" val="1740330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This cycle is </a:t>
            </a:r>
            <a:r>
              <a:rPr lang="en-GB" dirty="0" err="1"/>
              <a:t>sprintable</a:t>
            </a:r>
            <a:r>
              <a:rPr lang="en-GB" dirty="0"/>
              <a:t>. Incremental releases every sprint</a:t>
            </a:r>
          </a:p>
        </p:txBody>
      </p:sp>
      <p:sp>
        <p:nvSpPr>
          <p:cNvPr id="4" name="Slide Number Placeholder 3"/>
          <p:cNvSpPr>
            <a:spLocks noGrp="1"/>
          </p:cNvSpPr>
          <p:nvPr>
            <p:ph type="sldNum" sz="quarter" idx="5"/>
          </p:nvPr>
        </p:nvSpPr>
        <p:spPr/>
        <p:txBody>
          <a:bodyPr/>
          <a:lstStyle/>
          <a:p>
            <a:fld id="{B1831AEC-464F-504D-9E97-6FD20B651FA0}" type="slidenum">
              <a:rPr lang="en-US" smtClean="0"/>
              <a:t>39</a:t>
            </a:fld>
            <a:endParaRPr lang="en-US"/>
          </a:p>
        </p:txBody>
      </p:sp>
    </p:spTree>
    <p:extLst>
      <p:ext uri="{BB962C8B-B14F-4D97-AF65-F5344CB8AC3E}">
        <p14:creationId xmlns:p14="http://schemas.microsoft.com/office/powerpoint/2010/main" val="75596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CSF!!!</a:t>
            </a:r>
          </a:p>
        </p:txBody>
      </p:sp>
      <p:sp>
        <p:nvSpPr>
          <p:cNvPr id="4" name="Slide Number Placeholder 3"/>
          <p:cNvSpPr>
            <a:spLocks noGrp="1"/>
          </p:cNvSpPr>
          <p:nvPr>
            <p:ph type="sldNum" sz="quarter" idx="5"/>
          </p:nvPr>
        </p:nvSpPr>
        <p:spPr/>
        <p:txBody>
          <a:bodyPr/>
          <a:lstStyle/>
          <a:p>
            <a:fld id="{B1831AEC-464F-504D-9E97-6FD20B651FA0}" type="slidenum">
              <a:rPr lang="en-US" smtClean="0"/>
              <a:t>40</a:t>
            </a:fld>
            <a:endParaRPr lang="en-US"/>
          </a:p>
        </p:txBody>
      </p:sp>
    </p:spTree>
    <p:extLst>
      <p:ext uri="{BB962C8B-B14F-4D97-AF65-F5344CB8AC3E}">
        <p14:creationId xmlns:p14="http://schemas.microsoft.com/office/powerpoint/2010/main" val="320879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Secret weapon number 3. Check all your bases are covered (what you mean no one is looking at the audit logs…)</a:t>
            </a:r>
          </a:p>
        </p:txBody>
      </p:sp>
      <p:sp>
        <p:nvSpPr>
          <p:cNvPr id="4" name="Slide Number Placeholder 3"/>
          <p:cNvSpPr>
            <a:spLocks noGrp="1"/>
          </p:cNvSpPr>
          <p:nvPr>
            <p:ph type="sldNum" sz="quarter" idx="5"/>
          </p:nvPr>
        </p:nvSpPr>
        <p:spPr/>
        <p:txBody>
          <a:bodyPr/>
          <a:lstStyle/>
          <a:p>
            <a:fld id="{B1831AEC-464F-504D-9E97-6FD20B651FA0}" type="slidenum">
              <a:rPr lang="en-US" smtClean="0"/>
              <a:t>41</a:t>
            </a:fld>
            <a:endParaRPr lang="en-US"/>
          </a:p>
        </p:txBody>
      </p:sp>
    </p:spTree>
    <p:extLst>
      <p:ext uri="{BB962C8B-B14F-4D97-AF65-F5344CB8AC3E}">
        <p14:creationId xmlns:p14="http://schemas.microsoft.com/office/powerpoint/2010/main" val="369238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1831AEC-464F-504D-9E97-6FD20B651FA0}" type="slidenum">
              <a:rPr lang="en-US" smtClean="0"/>
              <a:t>3</a:t>
            </a:fld>
            <a:endParaRPr lang="en-US"/>
          </a:p>
        </p:txBody>
      </p:sp>
    </p:spTree>
    <p:extLst>
      <p:ext uri="{BB962C8B-B14F-4D97-AF65-F5344CB8AC3E}">
        <p14:creationId xmlns:p14="http://schemas.microsoft.com/office/powerpoint/2010/main" val="186400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Risk</a:t>
            </a:r>
            <a:r>
              <a:rPr lang="en-GB" dirty="0"/>
              <a:t> – whats the bad thing that could happen</a:t>
            </a:r>
            <a:br>
              <a:rPr lang="en-GB" dirty="0"/>
            </a:br>
            <a:r>
              <a:rPr lang="en-GB" b="1" dirty="0"/>
              <a:t>Control</a:t>
            </a:r>
            <a:r>
              <a:rPr lang="en-GB" dirty="0"/>
              <a:t> – what makes it unlikely or lower impact</a:t>
            </a:r>
          </a:p>
          <a:p>
            <a:r>
              <a:rPr lang="en-GB" b="1" dirty="0"/>
              <a:t>Work items </a:t>
            </a:r>
            <a:r>
              <a:rPr lang="en-GB" dirty="0"/>
              <a:t>– well defined so people can crack on</a:t>
            </a:r>
          </a:p>
          <a:p>
            <a:r>
              <a:rPr lang="en-GB" b="1" dirty="0"/>
              <a:t>Talk with </a:t>
            </a:r>
            <a:r>
              <a:rPr lang="en-GB" b="1" dirty="0" err="1"/>
              <a:t>infosec</a:t>
            </a:r>
            <a:r>
              <a:rPr lang="en-GB" dirty="0"/>
              <a:t>, which risks and controls will get you to next stage on your roadmap?</a:t>
            </a:r>
          </a:p>
        </p:txBody>
      </p:sp>
      <p:sp>
        <p:nvSpPr>
          <p:cNvPr id="4" name="Slide Number Placeholder 3"/>
          <p:cNvSpPr>
            <a:spLocks noGrp="1"/>
          </p:cNvSpPr>
          <p:nvPr>
            <p:ph type="sldNum" sz="quarter" idx="5"/>
          </p:nvPr>
        </p:nvSpPr>
        <p:spPr/>
        <p:txBody>
          <a:bodyPr/>
          <a:lstStyle/>
          <a:p>
            <a:fld id="{B1831AEC-464F-504D-9E97-6FD20B651FA0}" type="slidenum">
              <a:rPr lang="en-US" smtClean="0"/>
              <a:t>44</a:t>
            </a:fld>
            <a:endParaRPr lang="en-US"/>
          </a:p>
        </p:txBody>
      </p:sp>
    </p:spTree>
    <p:extLst>
      <p:ext uri="{BB962C8B-B14F-4D97-AF65-F5344CB8AC3E}">
        <p14:creationId xmlns:p14="http://schemas.microsoft.com/office/powerpoint/2010/main" val="563091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Controls == safe guards == countermeasures</a:t>
            </a:r>
          </a:p>
        </p:txBody>
      </p:sp>
      <p:sp>
        <p:nvSpPr>
          <p:cNvPr id="4" name="Slide Number Placeholder 3"/>
          <p:cNvSpPr>
            <a:spLocks noGrp="1"/>
          </p:cNvSpPr>
          <p:nvPr>
            <p:ph type="sldNum" sz="quarter" idx="5"/>
          </p:nvPr>
        </p:nvSpPr>
        <p:spPr/>
        <p:txBody>
          <a:bodyPr/>
          <a:lstStyle/>
          <a:p>
            <a:fld id="{B1831AEC-464F-504D-9E97-6FD20B651FA0}" type="slidenum">
              <a:rPr lang="en-US" smtClean="0"/>
              <a:t>45</a:t>
            </a:fld>
            <a:endParaRPr lang="en-US"/>
          </a:p>
        </p:txBody>
      </p:sp>
    </p:spTree>
    <p:extLst>
      <p:ext uri="{BB962C8B-B14F-4D97-AF65-F5344CB8AC3E}">
        <p14:creationId xmlns:p14="http://schemas.microsoft.com/office/powerpoint/2010/main" val="3641032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Residual risk decreases as controls are implemented</a:t>
            </a:r>
          </a:p>
        </p:txBody>
      </p:sp>
      <p:sp>
        <p:nvSpPr>
          <p:cNvPr id="4" name="Slide Number Placeholder 3"/>
          <p:cNvSpPr>
            <a:spLocks noGrp="1"/>
          </p:cNvSpPr>
          <p:nvPr>
            <p:ph type="sldNum" sz="quarter" idx="5"/>
          </p:nvPr>
        </p:nvSpPr>
        <p:spPr/>
        <p:txBody>
          <a:bodyPr/>
          <a:lstStyle/>
          <a:p>
            <a:fld id="{B1831AEC-464F-504D-9E97-6FD20B651FA0}" type="slidenum">
              <a:rPr lang="en-US" smtClean="0"/>
              <a:t>46</a:t>
            </a:fld>
            <a:endParaRPr lang="en-US"/>
          </a:p>
        </p:txBody>
      </p:sp>
    </p:spTree>
    <p:extLst>
      <p:ext uri="{BB962C8B-B14F-4D97-AF65-F5344CB8AC3E}">
        <p14:creationId xmlns:p14="http://schemas.microsoft.com/office/powerpoint/2010/main" val="205562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Categorize the system and the information processed, stored, and transmitted by the system based on an analysis of the impact of loss</a:t>
            </a:r>
          </a:p>
          <a:p>
            <a:pPr marL="171450" indent="-171450">
              <a:buFont typeface="Arial" panose="020B0604020202020204" pitchFamily="34" charset="0"/>
              <a:buChar char="•"/>
            </a:pPr>
            <a:r>
              <a:rPr lang="en-GB" dirty="0"/>
              <a:t>Select an initial set of controls for the system and tailor the controls as needed to reduce risk to an acceptable level based on an assessment of risk.  Technical/process</a:t>
            </a:r>
          </a:p>
          <a:p>
            <a:pPr marL="171450" indent="-171450">
              <a:buFont typeface="Arial" panose="020B0604020202020204" pitchFamily="34" charset="0"/>
              <a:buChar char="•"/>
            </a:pPr>
            <a:r>
              <a:rPr lang="en-GB" dirty="0"/>
              <a:t>Implement the controls and describe how the controls are employed within the system and its environment of operation.</a:t>
            </a:r>
          </a:p>
          <a:p>
            <a:pPr marL="171450" indent="-171450">
              <a:buFont typeface="Arial" panose="020B0604020202020204" pitchFamily="34" charset="0"/>
              <a:buChar char="•"/>
            </a:pPr>
            <a:r>
              <a:rPr lang="en-GB" dirty="0"/>
              <a:t>Assess the controls to determine if the controls are implemented correctly, operating as intended, and producing the desired outcomes with respect to satisfying the security and privacy requirements.  </a:t>
            </a:r>
          </a:p>
          <a:p>
            <a:pPr marL="171450" indent="-171450">
              <a:buFont typeface="Arial" panose="020B0604020202020204" pitchFamily="34" charset="0"/>
              <a:buChar char="•"/>
            </a:pPr>
            <a:r>
              <a:rPr lang="en-GB" dirty="0"/>
              <a:t>Authorize the system or common controls based on a determination that the risk to organizational operations and assets, individuals, other organizations, and the Nation is acceptable.  </a:t>
            </a:r>
          </a:p>
          <a:p>
            <a:pPr marL="171450" indent="-171450">
              <a:buFont typeface="Arial" panose="020B0604020202020204" pitchFamily="34" charset="0"/>
              <a:buChar char="•"/>
            </a:pPr>
            <a:r>
              <a:rPr lang="en-GB" dirty="0"/>
              <a:t>Monitor the system and the associated controls on an ongoing basis to include assessing control effectiveness, documenting changes to the system and environment of operation, conducting risk assessments and impact analyses, and reporting the security and privacy posture of the system. </a:t>
            </a:r>
          </a:p>
        </p:txBody>
      </p:sp>
      <p:sp>
        <p:nvSpPr>
          <p:cNvPr id="4" name="Slide Number Placeholder 3"/>
          <p:cNvSpPr>
            <a:spLocks noGrp="1"/>
          </p:cNvSpPr>
          <p:nvPr>
            <p:ph type="sldNum" sz="quarter" idx="5"/>
          </p:nvPr>
        </p:nvSpPr>
        <p:spPr/>
        <p:txBody>
          <a:bodyPr/>
          <a:lstStyle/>
          <a:p>
            <a:fld id="{B1831AEC-464F-504D-9E97-6FD20B651FA0}" type="slidenum">
              <a:rPr lang="en-US" smtClean="0"/>
              <a:t>47</a:t>
            </a:fld>
            <a:endParaRPr lang="en-US"/>
          </a:p>
        </p:txBody>
      </p:sp>
    </p:spTree>
    <p:extLst>
      <p:ext uri="{BB962C8B-B14F-4D97-AF65-F5344CB8AC3E}">
        <p14:creationId xmlns:p14="http://schemas.microsoft.com/office/powerpoint/2010/main" val="3318152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50% green . Maybe can deploy to next department?</a:t>
            </a:r>
          </a:p>
        </p:txBody>
      </p:sp>
      <p:sp>
        <p:nvSpPr>
          <p:cNvPr id="4" name="Slide Number Placeholder 3"/>
          <p:cNvSpPr>
            <a:spLocks noGrp="1"/>
          </p:cNvSpPr>
          <p:nvPr>
            <p:ph type="sldNum" sz="quarter" idx="5"/>
          </p:nvPr>
        </p:nvSpPr>
        <p:spPr/>
        <p:txBody>
          <a:bodyPr/>
          <a:lstStyle/>
          <a:p>
            <a:fld id="{B1831AEC-464F-504D-9E97-6FD20B651FA0}" type="slidenum">
              <a:rPr lang="en-US" smtClean="0"/>
              <a:t>48</a:t>
            </a:fld>
            <a:endParaRPr lang="en-US"/>
          </a:p>
        </p:txBody>
      </p:sp>
    </p:spTree>
    <p:extLst>
      <p:ext uri="{BB962C8B-B14F-4D97-AF65-F5344CB8AC3E}">
        <p14:creationId xmlns:p14="http://schemas.microsoft.com/office/powerpoint/2010/main" val="214943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Enough risk reduced to be acceptable for next dept to move to 365</a:t>
            </a:r>
          </a:p>
        </p:txBody>
      </p:sp>
      <p:sp>
        <p:nvSpPr>
          <p:cNvPr id="4" name="Slide Number Placeholder 3"/>
          <p:cNvSpPr>
            <a:spLocks noGrp="1"/>
          </p:cNvSpPr>
          <p:nvPr>
            <p:ph type="sldNum" sz="quarter" idx="5"/>
          </p:nvPr>
        </p:nvSpPr>
        <p:spPr/>
        <p:txBody>
          <a:bodyPr/>
          <a:lstStyle/>
          <a:p>
            <a:fld id="{B1831AEC-464F-504D-9E97-6FD20B651FA0}" type="slidenum">
              <a:rPr lang="en-US" smtClean="0"/>
              <a:t>49</a:t>
            </a:fld>
            <a:endParaRPr lang="en-US"/>
          </a:p>
        </p:txBody>
      </p:sp>
    </p:spTree>
    <p:extLst>
      <p:ext uri="{BB962C8B-B14F-4D97-AF65-F5344CB8AC3E}">
        <p14:creationId xmlns:p14="http://schemas.microsoft.com/office/powerpoint/2010/main" val="343406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Get depts migrating before it’s perfect who don’t deal with confidential data</a:t>
            </a:r>
          </a:p>
        </p:txBody>
      </p:sp>
      <p:sp>
        <p:nvSpPr>
          <p:cNvPr id="4" name="Slide Number Placeholder 3"/>
          <p:cNvSpPr>
            <a:spLocks noGrp="1"/>
          </p:cNvSpPr>
          <p:nvPr>
            <p:ph type="sldNum" sz="quarter" idx="5"/>
          </p:nvPr>
        </p:nvSpPr>
        <p:spPr/>
        <p:txBody>
          <a:bodyPr/>
          <a:lstStyle/>
          <a:p>
            <a:fld id="{B1831AEC-464F-504D-9E97-6FD20B651FA0}" type="slidenum">
              <a:rPr lang="en-US" smtClean="0"/>
              <a:t>50</a:t>
            </a:fld>
            <a:endParaRPr lang="en-US"/>
          </a:p>
        </p:txBody>
      </p:sp>
    </p:spTree>
    <p:extLst>
      <p:ext uri="{BB962C8B-B14F-4D97-AF65-F5344CB8AC3E}">
        <p14:creationId xmlns:p14="http://schemas.microsoft.com/office/powerpoint/2010/main" val="1468148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1831AEC-464F-504D-9E97-6FD20B651FA0}" type="slidenum">
              <a:rPr lang="en-US" smtClean="0"/>
              <a:t>51</a:t>
            </a:fld>
            <a:endParaRPr lang="en-US"/>
          </a:p>
        </p:txBody>
      </p:sp>
    </p:spTree>
    <p:extLst>
      <p:ext uri="{BB962C8B-B14F-4D97-AF65-F5344CB8AC3E}">
        <p14:creationId xmlns:p14="http://schemas.microsoft.com/office/powerpoint/2010/main" val="21221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 configuration needs to be tracked, maintained</a:t>
            </a:r>
          </a:p>
        </p:txBody>
      </p:sp>
      <p:sp>
        <p:nvSpPr>
          <p:cNvPr id="4" name="Slide Number Placeholder 3"/>
          <p:cNvSpPr>
            <a:spLocks noGrp="1"/>
          </p:cNvSpPr>
          <p:nvPr>
            <p:ph type="sldNum" sz="quarter" idx="5"/>
          </p:nvPr>
        </p:nvSpPr>
        <p:spPr/>
        <p:txBody>
          <a:bodyPr/>
          <a:lstStyle/>
          <a:p>
            <a:fld id="{B1831AEC-464F-504D-9E97-6FD20B651FA0}" type="slidenum">
              <a:rPr lang="en-US" smtClean="0"/>
              <a:t>4</a:t>
            </a:fld>
            <a:endParaRPr lang="en-US"/>
          </a:p>
        </p:txBody>
      </p:sp>
    </p:spTree>
    <p:extLst>
      <p:ext uri="{BB962C8B-B14F-4D97-AF65-F5344CB8AC3E}">
        <p14:creationId xmlns:p14="http://schemas.microsoft.com/office/powerpoint/2010/main" val="516972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Office365 Security Portal</a:t>
            </a:r>
          </a:p>
        </p:txBody>
      </p:sp>
      <p:sp>
        <p:nvSpPr>
          <p:cNvPr id="4" name="Slide Number Placeholder 3"/>
          <p:cNvSpPr>
            <a:spLocks noGrp="1"/>
          </p:cNvSpPr>
          <p:nvPr>
            <p:ph type="sldNum" sz="quarter" idx="5"/>
          </p:nvPr>
        </p:nvSpPr>
        <p:spPr/>
        <p:txBody>
          <a:bodyPr/>
          <a:lstStyle/>
          <a:p>
            <a:fld id="{B1831AEC-464F-504D-9E97-6FD20B651FA0}" type="slidenum">
              <a:rPr lang="en-US" smtClean="0"/>
              <a:t>5</a:t>
            </a:fld>
            <a:endParaRPr lang="en-US"/>
          </a:p>
        </p:txBody>
      </p:sp>
    </p:spTree>
    <p:extLst>
      <p:ext uri="{BB962C8B-B14F-4D97-AF65-F5344CB8AC3E}">
        <p14:creationId xmlns:p14="http://schemas.microsoft.com/office/powerpoint/2010/main" val="4239866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 API you can export this list of improvement actions and see if any flipped from completed to not completed?</a:t>
            </a:r>
          </a:p>
          <a:p>
            <a:endParaRPr lang="en-GB" dirty="0"/>
          </a:p>
        </p:txBody>
      </p:sp>
      <p:sp>
        <p:nvSpPr>
          <p:cNvPr id="4" name="Slide Number Placeholder 3"/>
          <p:cNvSpPr>
            <a:spLocks noGrp="1"/>
          </p:cNvSpPr>
          <p:nvPr>
            <p:ph type="sldNum" sz="quarter" idx="5"/>
          </p:nvPr>
        </p:nvSpPr>
        <p:spPr/>
        <p:txBody>
          <a:bodyPr/>
          <a:lstStyle/>
          <a:p>
            <a:fld id="{B1831AEC-464F-504D-9E97-6FD20B651FA0}" type="slidenum">
              <a:rPr lang="en-US" smtClean="0"/>
              <a:t>6</a:t>
            </a:fld>
            <a:endParaRPr lang="en-US"/>
          </a:p>
        </p:txBody>
      </p:sp>
    </p:spTree>
    <p:extLst>
      <p:ext uri="{BB962C8B-B14F-4D97-AF65-F5344CB8AC3E}">
        <p14:creationId xmlns:p14="http://schemas.microsoft.com/office/powerpoint/2010/main" val="1585325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accessible intro to release pipelines. </a:t>
            </a:r>
            <a:r>
              <a:rPr lang="en-GB" dirty="0" err="1"/>
              <a:t>Esp</a:t>
            </a:r>
            <a:r>
              <a:rPr lang="en-GB" dirty="0"/>
              <a:t> OPS guys</a:t>
            </a:r>
          </a:p>
        </p:txBody>
      </p:sp>
      <p:sp>
        <p:nvSpPr>
          <p:cNvPr id="4" name="Slide Number Placeholder 3"/>
          <p:cNvSpPr>
            <a:spLocks noGrp="1"/>
          </p:cNvSpPr>
          <p:nvPr>
            <p:ph type="sldNum" sz="quarter" idx="5"/>
          </p:nvPr>
        </p:nvSpPr>
        <p:spPr/>
        <p:txBody>
          <a:bodyPr/>
          <a:lstStyle/>
          <a:p>
            <a:fld id="{B1831AEC-464F-504D-9E97-6FD20B651FA0}" type="slidenum">
              <a:rPr lang="en-US" smtClean="0"/>
              <a:t>7</a:t>
            </a:fld>
            <a:endParaRPr lang="en-US"/>
          </a:p>
        </p:txBody>
      </p:sp>
    </p:spTree>
    <p:extLst>
      <p:ext uri="{BB962C8B-B14F-4D97-AF65-F5344CB8AC3E}">
        <p14:creationId xmlns:p14="http://schemas.microsoft.com/office/powerpoint/2010/main" val="175831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831AEC-464F-504D-9E97-6FD20B651FA0}" type="slidenum">
              <a:rPr lang="en-US" smtClean="0"/>
              <a:t>8</a:t>
            </a:fld>
            <a:endParaRPr lang="en-US"/>
          </a:p>
        </p:txBody>
      </p:sp>
    </p:spTree>
    <p:extLst>
      <p:ext uri="{BB962C8B-B14F-4D97-AF65-F5344CB8AC3E}">
        <p14:creationId xmlns:p14="http://schemas.microsoft.com/office/powerpoint/2010/main" val="110093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you’ve been configuring Conditional Access by hand, and locked yourself and the entire company out, you know it.</a:t>
            </a:r>
          </a:p>
          <a:p>
            <a:r>
              <a:rPr lang="en-GB" dirty="0"/>
              <a:t>http://www.jklossner.com/humannature</a:t>
            </a:r>
          </a:p>
        </p:txBody>
      </p:sp>
      <p:sp>
        <p:nvSpPr>
          <p:cNvPr id="4" name="Slide Number Placeholder 3"/>
          <p:cNvSpPr>
            <a:spLocks noGrp="1"/>
          </p:cNvSpPr>
          <p:nvPr>
            <p:ph type="sldNum" sz="quarter" idx="5"/>
          </p:nvPr>
        </p:nvSpPr>
        <p:spPr/>
        <p:txBody>
          <a:bodyPr/>
          <a:lstStyle/>
          <a:p>
            <a:fld id="{B1831AEC-464F-504D-9E97-6FD20B651FA0}" type="slidenum">
              <a:rPr lang="en-US" smtClean="0"/>
              <a:t>9</a:t>
            </a:fld>
            <a:endParaRPr lang="en-US"/>
          </a:p>
        </p:txBody>
      </p:sp>
    </p:spTree>
    <p:extLst>
      <p:ext uri="{BB962C8B-B14F-4D97-AF65-F5344CB8AC3E}">
        <p14:creationId xmlns:p14="http://schemas.microsoft.com/office/powerpoint/2010/main" val="388280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A4CD16E-EE49-440A-8621-71B4F58E12B6}" type="datetimeFigureOut">
              <a:rPr lang="en-GB" smtClean="0"/>
              <a:t>25/09/2019</a:t>
            </a:fld>
            <a:endParaRPr lang="en-GB"/>
          </a:p>
        </p:txBody>
      </p:sp>
      <p:sp>
        <p:nvSpPr>
          <p:cNvPr id="5" name="Footer Placeholder 4"/>
          <p:cNvSpPr>
            <a:spLocks noGrp="1"/>
          </p:cNvSpPr>
          <p:nvPr>
            <p:ph type="ftr" sz="quarter" idx="11"/>
          </p:nvPr>
        </p:nvSpPr>
        <p:spPr/>
        <p:txBody>
          <a:bodyPr/>
          <a:lstStyle/>
          <a:p>
            <a:r>
              <a:rPr lang="en-GB" dirty="0"/>
              <a:t>@</a:t>
            </a:r>
            <a:r>
              <a:rPr lang="en-GB" dirty="0" err="1"/>
              <a:t>alexmags</a:t>
            </a:r>
            <a:r>
              <a:rPr lang="en-GB" dirty="0"/>
              <a:t> #</a:t>
            </a:r>
            <a:r>
              <a:rPr lang="en-GB" dirty="0" err="1"/>
              <a:t>winops</a:t>
            </a:r>
            <a:endParaRPr lang="en-GB" dirty="0"/>
          </a:p>
        </p:txBody>
      </p:sp>
      <p:sp>
        <p:nvSpPr>
          <p:cNvPr id="6" name="Slide Number Placeholder 5"/>
          <p:cNvSpPr>
            <a:spLocks noGrp="1"/>
          </p:cNvSpPr>
          <p:nvPr>
            <p:ph type="sldNum" sz="quarter" idx="12"/>
          </p:nvPr>
        </p:nvSpPr>
        <p:spPr/>
        <p:txBody>
          <a:bodyPr/>
          <a:lstStyle/>
          <a:p>
            <a:fld id="{B7ED447A-6E32-4786-B781-89F46CAC7348}" type="slidenum">
              <a:rPr lang="en-GB" smtClean="0"/>
              <a:t>‹#›</a:t>
            </a:fld>
            <a:endParaRPr lang="en-GB"/>
          </a:p>
        </p:txBody>
      </p:sp>
    </p:spTree>
    <p:extLst>
      <p:ext uri="{BB962C8B-B14F-4D97-AF65-F5344CB8AC3E}">
        <p14:creationId xmlns:p14="http://schemas.microsoft.com/office/powerpoint/2010/main" val="219798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F4E5243-F52A-4D37-9694-EB26C6C31910}" type="datetimeFigureOut">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597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A77B6E1-634A-48DC-9E8B-D894023267EF}" type="datetimeFigureOut">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6399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15288" y="542282"/>
            <a:ext cx="3629396"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685801" y="542283"/>
            <a:ext cx="6800850" cy="558363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6E2C9B-5FA2-460D-9BE7-B0812FC2A6FF}" type="datetimeFigureOut">
              <a:rPr lang="en-US" dirty="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
        <p:nvSpPr>
          <p:cNvPr id="10" name="Text Placeholder 9"/>
          <p:cNvSpPr>
            <a:spLocks noGrp="1"/>
          </p:cNvSpPr>
          <p:nvPr>
            <p:ph type="body" sz="quarter" idx="13"/>
          </p:nvPr>
        </p:nvSpPr>
        <p:spPr>
          <a:xfrm>
            <a:off x="8015288" y="2643188"/>
            <a:ext cx="3629396" cy="2943225"/>
          </a:xfrm>
        </p:spPr>
        <p:txBody>
          <a:bodyPr/>
          <a:lstStyle>
            <a:lvl1pPr>
              <a:defRPr>
                <a:solidFill>
                  <a:schemeClr val="bg1"/>
                </a:solidFill>
              </a:defRPr>
            </a:lvl1pPr>
            <a:lvl2pPr marL="347472" indent="-342900">
              <a:buClr>
                <a:schemeClr val="bg1"/>
              </a:buClr>
              <a:buFont typeface=".AppleSystemUIFont" charset="0"/>
              <a:buChar char="-"/>
              <a:defRPr>
                <a:solidFill>
                  <a:schemeClr val="bg1"/>
                </a:solidFill>
              </a:defRPr>
            </a:lvl2pPr>
            <a:lvl3pPr marL="548640" indent="-548640">
              <a:buClr>
                <a:schemeClr val="bg1"/>
              </a:buClr>
              <a:buFont typeface="Courier New" charset="0"/>
              <a:buChar char="o"/>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4" hasCustomPrompt="1"/>
          </p:nvPr>
        </p:nvSpPr>
        <p:spPr>
          <a:xfrm>
            <a:off x="676656" y="6125914"/>
            <a:ext cx="6809995" cy="144283"/>
          </a:xfrm>
        </p:spPr>
        <p:txBody>
          <a:bodyPr>
            <a:noAutofit/>
          </a:bodyPr>
          <a:lstStyle>
            <a:lvl1pPr>
              <a:defRPr sz="1000"/>
            </a:lvl1pPr>
          </a:lstStyle>
          <a:p>
            <a:pPr lvl="0"/>
            <a:r>
              <a:rPr lang="en-GB" dirty="0"/>
              <a:t>Click to insert source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25 August 2016</a:t>
            </a:r>
            <a:endParaRPr lang="en-US" dirty="0"/>
          </a:p>
        </p:txBody>
      </p:sp>
      <p:sp>
        <p:nvSpPr>
          <p:cNvPr id="5" name="Footer Placeholder 4"/>
          <p:cNvSpPr>
            <a:spLocks noGrp="1"/>
          </p:cNvSpPr>
          <p:nvPr>
            <p:ph type="ftr" sz="quarter" idx="11"/>
          </p:nvPr>
        </p:nvSpPr>
        <p:spPr/>
        <p:txBody>
          <a:bodyPr/>
          <a:lstStyle/>
          <a:p>
            <a:r>
              <a:rPr lang="en-US"/>
              <a:t>Hentsū Confidential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204441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486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25 August 2016</a:t>
            </a:r>
            <a:endParaRPr lang="en-US" dirty="0"/>
          </a:p>
        </p:txBody>
      </p:sp>
      <p:sp>
        <p:nvSpPr>
          <p:cNvPr id="6" name="Footer Placeholder 5"/>
          <p:cNvSpPr>
            <a:spLocks noGrp="1"/>
          </p:cNvSpPr>
          <p:nvPr>
            <p:ph type="ftr" sz="quarter" idx="11"/>
          </p:nvPr>
        </p:nvSpPr>
        <p:spPr/>
        <p:txBody>
          <a:bodyPr/>
          <a:lstStyle/>
          <a:p>
            <a:r>
              <a:rPr lang="en-US"/>
              <a:t>Hentsū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55039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E1DA07A-9201-4B4B-BAF2-015AFA30F520}" type="datetimeFigureOut">
              <a:rPr lang="en-US" smtClean="0"/>
              <a:t>9/25/2019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1730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3D7E00A-486F-4252-8B1D-E32645521F49}" type="datetimeFigureOut">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844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9/25/2019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568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25 August 2016</a:t>
            </a:r>
            <a:endParaRPr lang="en-US" dirty="0"/>
          </a:p>
        </p:txBody>
      </p:sp>
      <p:sp>
        <p:nvSpPr>
          <p:cNvPr id="6" name="Footer Placeholder 5"/>
          <p:cNvSpPr>
            <a:spLocks noGrp="1"/>
          </p:cNvSpPr>
          <p:nvPr>
            <p:ph type="ftr" sz="quarter" idx="11"/>
          </p:nvPr>
        </p:nvSpPr>
        <p:spPr/>
        <p:txBody>
          <a:bodyPr/>
          <a:lstStyle/>
          <a:p>
            <a:r>
              <a:rPr lang="en-US"/>
              <a:t>Hentsū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90519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25 August 2016</a:t>
            </a:r>
            <a:endParaRPr lang="en-US" dirty="0"/>
          </a:p>
        </p:txBody>
      </p:sp>
      <p:sp>
        <p:nvSpPr>
          <p:cNvPr id="6" name="Footer Placeholder 5"/>
          <p:cNvSpPr>
            <a:spLocks noGrp="1"/>
          </p:cNvSpPr>
          <p:nvPr>
            <p:ph type="ftr" sz="quarter" idx="11"/>
          </p:nvPr>
        </p:nvSpPr>
        <p:spPr/>
        <p:txBody>
          <a:bodyPr/>
          <a:lstStyle/>
          <a:p>
            <a:r>
              <a:rPr lang="en-US"/>
              <a:t>Hentsū Confidential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5168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t>
            </a:r>
            <a:r>
              <a:rPr lang="en-US" dirty="0" err="1"/>
              <a:t>AlexMags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8" name="TextBox 7"/>
          <p:cNvSpPr txBox="1"/>
          <p:nvPr userDrawn="1"/>
        </p:nvSpPr>
        <p:spPr>
          <a:xfrm rot="16200000">
            <a:off x="-513304" y="5865019"/>
            <a:ext cx="1507144" cy="369332"/>
          </a:xfrm>
          <a:prstGeom prst="rect">
            <a:avLst/>
          </a:prstGeom>
          <a:noFill/>
        </p:spPr>
        <p:txBody>
          <a:bodyPr wrap="none" rtlCol="0">
            <a:spAutoFit/>
          </a:bodyPr>
          <a:lstStyle/>
          <a:p>
            <a:r>
              <a:rPr lang="en-GB" dirty="0">
                <a:solidFill>
                  <a:schemeClr val="bg1">
                    <a:lumMod val="50000"/>
                    <a:lumOff val="50000"/>
                  </a:schemeClr>
                </a:solidFill>
              </a:rPr>
              <a:t>@</a:t>
            </a:r>
            <a:r>
              <a:rPr lang="en-GB" dirty="0" err="1">
                <a:solidFill>
                  <a:schemeClr val="bg1">
                    <a:lumMod val="50000"/>
                    <a:lumOff val="50000"/>
                  </a:schemeClr>
                </a:solidFill>
              </a:rPr>
              <a:t>AlexMags</a:t>
            </a:r>
            <a:endParaRPr lang="en-GB" dirty="0">
              <a:solidFill>
                <a:schemeClr val="bg1">
                  <a:lumMod val="50000"/>
                  <a:lumOff val="50000"/>
                </a:schemeClr>
              </a:solidFill>
            </a:endParaRPr>
          </a:p>
        </p:txBody>
      </p:sp>
    </p:spTree>
    <p:extLst>
      <p:ext uri="{BB962C8B-B14F-4D97-AF65-F5344CB8AC3E}">
        <p14:creationId xmlns:p14="http://schemas.microsoft.com/office/powerpoint/2010/main" val="135644409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4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gle.co.uk/url?sa=t&amp;rct=j&amp;q=&amp;esrc=s&amp;source=web&amp;cd=24&amp;ved=2ahUKEwifg-DV4ankAhVtVRUIHbjuAeoQFjAXegQICBAB&amp;url=https%3A%2F%2Faka.ms%2Fsharedresponsibility&amp;usg=AOvVaw3gmMtit_YmbwUo04VC_Vq-"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www.nist.gov/cyberframewor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4.jp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4.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9.jpeg"/><Relationship Id="rId7" Type="http://schemas.openxmlformats.org/officeDocument/2006/relationships/diagramColors" Target="../diagrams/colors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963987"/>
          </a:xfrm>
        </p:spPr>
        <p:txBody>
          <a:bodyPr>
            <a:normAutofit/>
          </a:bodyPr>
          <a:lstStyle/>
          <a:p>
            <a:r>
              <a:rPr lang="en-US" sz="6000" dirty="0"/>
              <a:t>So I </a:t>
            </a:r>
            <a:r>
              <a:rPr lang="en-US" sz="6000" dirty="0" err="1"/>
              <a:t>DevSecOpsed</a:t>
            </a:r>
            <a:r>
              <a:rPr lang="en-US" sz="6000" dirty="0"/>
              <a:t> Office 365</a:t>
            </a:r>
            <a:endParaRPr lang="en-GB" sz="6000" dirty="0"/>
          </a:p>
        </p:txBody>
      </p:sp>
      <p:sp>
        <p:nvSpPr>
          <p:cNvPr id="5" name="TextBox 4">
            <a:extLst>
              <a:ext uri="{FF2B5EF4-FFF2-40B4-BE49-F238E27FC236}">
                <a16:creationId xmlns:a16="http://schemas.microsoft.com/office/drawing/2014/main" id="{77856587-0F05-4A76-8FFA-46E5768F7DFC}"/>
              </a:ext>
            </a:extLst>
          </p:cNvPr>
          <p:cNvSpPr txBox="1"/>
          <p:nvPr/>
        </p:nvSpPr>
        <p:spPr>
          <a:xfrm>
            <a:off x="9599624" y="0"/>
            <a:ext cx="2592376" cy="369332"/>
          </a:xfrm>
          <a:prstGeom prst="rect">
            <a:avLst/>
          </a:prstGeom>
          <a:noFill/>
        </p:spPr>
        <p:txBody>
          <a:bodyPr wrap="none" rtlCol="0">
            <a:spAutoFit/>
          </a:bodyPr>
          <a:lstStyle/>
          <a:p>
            <a:r>
              <a:rPr lang="en-GB" dirty="0"/>
              <a:t>@</a:t>
            </a:r>
            <a:r>
              <a:rPr lang="en-GB" dirty="0" err="1"/>
              <a:t>alexmags</a:t>
            </a:r>
            <a:r>
              <a:rPr lang="en-GB" dirty="0"/>
              <a:t> #</a:t>
            </a:r>
            <a:r>
              <a:rPr lang="en-GB" dirty="0" err="1"/>
              <a:t>winops</a:t>
            </a:r>
            <a:endParaRPr lang="en-GB" dirty="0"/>
          </a:p>
        </p:txBody>
      </p:sp>
    </p:spTree>
    <p:extLst>
      <p:ext uri="{BB962C8B-B14F-4D97-AF65-F5344CB8AC3E}">
        <p14:creationId xmlns:p14="http://schemas.microsoft.com/office/powerpoint/2010/main" val="122351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A253-7B1C-4A1F-94D2-35A9024061EB}"/>
              </a:ext>
            </a:extLst>
          </p:cNvPr>
          <p:cNvSpPr>
            <a:spLocks noGrp="1"/>
          </p:cNvSpPr>
          <p:nvPr>
            <p:ph type="title"/>
          </p:nvPr>
        </p:nvSpPr>
        <p:spPr/>
        <p:txBody>
          <a:bodyPr/>
          <a:lstStyle/>
          <a:p>
            <a:r>
              <a:rPr lang="en-GB" dirty="0">
                <a:solidFill>
                  <a:schemeClr val="bg2"/>
                </a:solidFill>
              </a:rPr>
              <a:t>Environments &amp; Licensing</a:t>
            </a:r>
          </a:p>
        </p:txBody>
      </p:sp>
      <p:sp>
        <p:nvSpPr>
          <p:cNvPr id="3" name="Text Placeholder 2">
            <a:extLst>
              <a:ext uri="{FF2B5EF4-FFF2-40B4-BE49-F238E27FC236}">
                <a16:creationId xmlns:a16="http://schemas.microsoft.com/office/drawing/2014/main" id="{EDDA71F5-3A92-4C85-9394-787B7A2D291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1929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8C82F-FC3F-4F32-85F1-F9FD21D905BE}"/>
              </a:ext>
            </a:extLst>
          </p:cNvPr>
          <p:cNvPicPr>
            <a:picLocks noChangeAspect="1"/>
          </p:cNvPicPr>
          <p:nvPr/>
        </p:nvPicPr>
        <p:blipFill>
          <a:blip r:embed="rId3"/>
          <a:stretch>
            <a:fillRect/>
          </a:stretch>
        </p:blipFill>
        <p:spPr>
          <a:xfrm>
            <a:off x="1530315" y="0"/>
            <a:ext cx="9131370" cy="6858000"/>
          </a:xfrm>
          <a:prstGeom prst="rect">
            <a:avLst/>
          </a:prstGeom>
        </p:spPr>
      </p:pic>
      <p:pic>
        <p:nvPicPr>
          <p:cNvPr id="2" name="Picture 1">
            <a:extLst>
              <a:ext uri="{FF2B5EF4-FFF2-40B4-BE49-F238E27FC236}">
                <a16:creationId xmlns:a16="http://schemas.microsoft.com/office/drawing/2014/main" id="{D129F0FC-DD94-4F05-9F16-2A9569130F7F}"/>
              </a:ext>
            </a:extLst>
          </p:cNvPr>
          <p:cNvPicPr>
            <a:picLocks noChangeAspect="1"/>
          </p:cNvPicPr>
          <p:nvPr/>
        </p:nvPicPr>
        <p:blipFill>
          <a:blip r:embed="rId4"/>
          <a:stretch>
            <a:fillRect/>
          </a:stretch>
        </p:blipFill>
        <p:spPr>
          <a:xfrm>
            <a:off x="8957113" y="3394075"/>
            <a:ext cx="1103588" cy="666751"/>
          </a:xfrm>
          <a:prstGeom prst="rect">
            <a:avLst/>
          </a:prstGeom>
        </p:spPr>
      </p:pic>
    </p:spTree>
    <p:extLst>
      <p:ext uri="{BB962C8B-B14F-4D97-AF65-F5344CB8AC3E}">
        <p14:creationId xmlns:p14="http://schemas.microsoft.com/office/powerpoint/2010/main" val="1583520450"/>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E2F89B9-D718-4A4B-9C80-5D83EED6576E}"/>
              </a:ext>
            </a:extLst>
          </p:cNvPr>
          <p:cNvGraphicFramePr/>
          <p:nvPr>
            <p:extLst>
              <p:ext uri="{D42A27DB-BD31-4B8C-83A1-F6EECF244321}">
                <p14:modId xmlns:p14="http://schemas.microsoft.com/office/powerpoint/2010/main" val="3354910185"/>
              </p:ext>
            </p:extLst>
          </p:nvPr>
        </p:nvGraphicFramePr>
        <p:xfrm>
          <a:off x="828675" y="719666"/>
          <a:ext cx="1129664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86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E2F89B9-D718-4A4B-9C80-5D83EED6576E}"/>
              </a:ext>
            </a:extLst>
          </p:cNvPr>
          <p:cNvGraphicFramePr/>
          <p:nvPr>
            <p:extLst>
              <p:ext uri="{D42A27DB-BD31-4B8C-83A1-F6EECF244321}">
                <p14:modId xmlns:p14="http://schemas.microsoft.com/office/powerpoint/2010/main" val="3720148836"/>
              </p:ext>
            </p:extLst>
          </p:nvPr>
        </p:nvGraphicFramePr>
        <p:xfrm>
          <a:off x="828675" y="0"/>
          <a:ext cx="11296649" cy="6648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377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1905-6E77-4FBD-8BE1-24888235A723}"/>
              </a:ext>
            </a:extLst>
          </p:cNvPr>
          <p:cNvSpPr>
            <a:spLocks noGrp="1"/>
          </p:cNvSpPr>
          <p:nvPr>
            <p:ph type="title"/>
          </p:nvPr>
        </p:nvSpPr>
        <p:spPr/>
        <p:txBody>
          <a:bodyPr/>
          <a:lstStyle/>
          <a:p>
            <a:r>
              <a:rPr lang="en-GB" dirty="0">
                <a:solidFill>
                  <a:schemeClr val="bg2"/>
                </a:solidFill>
              </a:rPr>
              <a:t>Configuration as code</a:t>
            </a:r>
          </a:p>
        </p:txBody>
      </p:sp>
      <p:sp>
        <p:nvSpPr>
          <p:cNvPr id="3" name="Text Placeholder 2">
            <a:extLst>
              <a:ext uri="{FF2B5EF4-FFF2-40B4-BE49-F238E27FC236}">
                <a16:creationId xmlns:a16="http://schemas.microsoft.com/office/drawing/2014/main" id="{B9425E7D-0B84-4187-B7B7-82516954DC9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6188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95533-5B3E-482A-894C-758D3E07090B}"/>
              </a:ext>
            </a:extLst>
          </p:cNvPr>
          <p:cNvPicPr>
            <a:picLocks noChangeAspect="1"/>
          </p:cNvPicPr>
          <p:nvPr/>
        </p:nvPicPr>
        <p:blipFill>
          <a:blip r:embed="rId3"/>
          <a:stretch>
            <a:fillRect/>
          </a:stretch>
        </p:blipFill>
        <p:spPr>
          <a:xfrm>
            <a:off x="1359539" y="0"/>
            <a:ext cx="9472921" cy="6858000"/>
          </a:xfrm>
          <a:prstGeom prst="rect">
            <a:avLst/>
          </a:prstGeom>
        </p:spPr>
      </p:pic>
    </p:spTree>
    <p:extLst>
      <p:ext uri="{BB962C8B-B14F-4D97-AF65-F5344CB8AC3E}">
        <p14:creationId xmlns:p14="http://schemas.microsoft.com/office/powerpoint/2010/main" val="2067724294"/>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1905-6E77-4FBD-8BE1-24888235A723}"/>
              </a:ext>
            </a:extLst>
          </p:cNvPr>
          <p:cNvSpPr>
            <a:spLocks noGrp="1"/>
          </p:cNvSpPr>
          <p:nvPr>
            <p:ph type="title"/>
          </p:nvPr>
        </p:nvSpPr>
        <p:spPr/>
        <p:txBody>
          <a:bodyPr/>
          <a:lstStyle/>
          <a:p>
            <a:r>
              <a:rPr lang="en-GB" dirty="0">
                <a:solidFill>
                  <a:schemeClr val="bg2"/>
                </a:solidFill>
              </a:rPr>
              <a:t>Compliance as code</a:t>
            </a:r>
          </a:p>
        </p:txBody>
      </p:sp>
      <p:sp>
        <p:nvSpPr>
          <p:cNvPr id="3" name="Text Placeholder 2">
            <a:extLst>
              <a:ext uri="{FF2B5EF4-FFF2-40B4-BE49-F238E27FC236}">
                <a16:creationId xmlns:a16="http://schemas.microsoft.com/office/drawing/2014/main" id="{B9425E7D-0B84-4187-B7B7-82516954DC9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43643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DA65D5-03EA-4076-B755-BB02AC8E3ABF}"/>
              </a:ext>
            </a:extLst>
          </p:cNvPr>
          <p:cNvPicPr>
            <a:picLocks noChangeAspect="1"/>
          </p:cNvPicPr>
          <p:nvPr/>
        </p:nvPicPr>
        <p:blipFill>
          <a:blip r:embed="rId2"/>
          <a:stretch>
            <a:fillRect/>
          </a:stretch>
        </p:blipFill>
        <p:spPr>
          <a:xfrm>
            <a:off x="1639018" y="272888"/>
            <a:ext cx="8233004" cy="5964010"/>
          </a:xfrm>
          <a:prstGeom prst="rect">
            <a:avLst/>
          </a:prstGeom>
        </p:spPr>
      </p:pic>
    </p:spTree>
    <p:extLst>
      <p:ext uri="{BB962C8B-B14F-4D97-AF65-F5344CB8AC3E}">
        <p14:creationId xmlns:p14="http://schemas.microsoft.com/office/powerpoint/2010/main" val="2423042951"/>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A44C-96ED-4690-8E3D-A0D70E96543E}"/>
              </a:ext>
            </a:extLst>
          </p:cNvPr>
          <p:cNvSpPr>
            <a:spLocks noGrp="1"/>
          </p:cNvSpPr>
          <p:nvPr>
            <p:ph type="ctrTitle"/>
          </p:nvPr>
        </p:nvSpPr>
        <p:spPr/>
        <p:txBody>
          <a:bodyPr/>
          <a:lstStyle/>
          <a:p>
            <a:r>
              <a:rPr lang="en-GB" dirty="0">
                <a:solidFill>
                  <a:schemeClr val="bg2"/>
                </a:solidFill>
              </a:rPr>
              <a:t>The demo part</a:t>
            </a:r>
          </a:p>
        </p:txBody>
      </p:sp>
      <p:pic>
        <p:nvPicPr>
          <p:cNvPr id="7" name="Picture 6" descr="A close up of a persons face&#10;&#10;Description automatically generated">
            <a:extLst>
              <a:ext uri="{FF2B5EF4-FFF2-40B4-BE49-F238E27FC236}">
                <a16:creationId xmlns:a16="http://schemas.microsoft.com/office/drawing/2014/main" id="{2CD37B57-27BA-466E-B4DF-61C0898861F2}"/>
              </a:ext>
            </a:extLst>
          </p:cNvPr>
          <p:cNvPicPr>
            <a:picLocks noChangeAspect="1"/>
          </p:cNvPicPr>
          <p:nvPr/>
        </p:nvPicPr>
        <p:blipFill>
          <a:blip r:embed="rId2"/>
          <a:stretch>
            <a:fillRect/>
          </a:stretch>
        </p:blipFill>
        <p:spPr>
          <a:xfrm>
            <a:off x="9739312" y="1819275"/>
            <a:ext cx="2676525" cy="5038725"/>
          </a:xfrm>
          <a:prstGeom prst="rect">
            <a:avLst/>
          </a:prstGeom>
        </p:spPr>
      </p:pic>
    </p:spTree>
    <p:extLst>
      <p:ext uri="{BB962C8B-B14F-4D97-AF65-F5344CB8AC3E}">
        <p14:creationId xmlns:p14="http://schemas.microsoft.com/office/powerpoint/2010/main" val="47065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DD62-3542-4317-9BC4-43569E89137E}"/>
              </a:ext>
            </a:extLst>
          </p:cNvPr>
          <p:cNvSpPr>
            <a:spLocks noGrp="1"/>
          </p:cNvSpPr>
          <p:nvPr>
            <p:ph type="title"/>
          </p:nvPr>
        </p:nvSpPr>
        <p:spPr/>
        <p:txBody>
          <a:bodyPr>
            <a:normAutofit/>
          </a:bodyPr>
          <a:lstStyle/>
          <a:p>
            <a:r>
              <a:rPr lang="en-GB" sz="4000" dirty="0"/>
              <a:t>Lab tenant config exported to JSON</a:t>
            </a:r>
          </a:p>
        </p:txBody>
      </p:sp>
      <p:sp>
        <p:nvSpPr>
          <p:cNvPr id="3" name="Content Placeholder 2">
            <a:extLst>
              <a:ext uri="{FF2B5EF4-FFF2-40B4-BE49-F238E27FC236}">
                <a16:creationId xmlns:a16="http://schemas.microsoft.com/office/drawing/2014/main" id="{633F2083-E2C7-4658-AF17-E349CDC43B7D}"/>
              </a:ext>
            </a:extLst>
          </p:cNvPr>
          <p:cNvSpPr>
            <a:spLocks noGrp="1"/>
          </p:cNvSpPr>
          <p:nvPr>
            <p:ph idx="1"/>
          </p:nvPr>
        </p:nvSpPr>
        <p:spPr/>
        <p:txBody>
          <a:bodyPr/>
          <a:lstStyle/>
          <a:p>
            <a:pPr marL="0" indent="0">
              <a:buNone/>
            </a:pPr>
            <a:r>
              <a:rPr lang="en-GB" dirty="0"/>
              <a:t># Export Exchange auth policies</a:t>
            </a:r>
          </a:p>
          <a:p>
            <a:pPr marL="0" indent="0">
              <a:buNone/>
            </a:pPr>
            <a:r>
              <a:rPr lang="en-GB" dirty="0"/>
              <a:t>Get-</a:t>
            </a:r>
            <a:r>
              <a:rPr lang="en-GB" dirty="0" err="1"/>
              <a:t>AuthenticationPolicy</a:t>
            </a:r>
            <a:r>
              <a:rPr lang="en-GB" dirty="0"/>
              <a:t> `</a:t>
            </a:r>
          </a:p>
          <a:p>
            <a:pPr marL="0" indent="0">
              <a:buNone/>
            </a:pPr>
            <a:r>
              <a:rPr lang="en-GB" dirty="0"/>
              <a:t>	| </a:t>
            </a:r>
            <a:r>
              <a:rPr lang="en-GB" dirty="0" err="1"/>
              <a:t>ConvertTo</a:t>
            </a:r>
            <a:r>
              <a:rPr lang="en-GB" dirty="0"/>
              <a:t>-Json -Depth 10 `</a:t>
            </a:r>
          </a:p>
          <a:p>
            <a:pPr marL="0" indent="0">
              <a:buNone/>
            </a:pPr>
            <a:r>
              <a:rPr lang="en-GB" dirty="0"/>
              <a:t>	| Out-File "</a:t>
            </a:r>
            <a:r>
              <a:rPr lang="en-GB" dirty="0" err="1"/>
              <a:t>ExchangeAuthenticationPolicies.json</a:t>
            </a:r>
            <a:r>
              <a:rPr lang="en-GB" dirty="0"/>
              <a:t>" </a:t>
            </a:r>
          </a:p>
          <a:p>
            <a:endParaRPr lang="en-GB" dirty="0"/>
          </a:p>
        </p:txBody>
      </p:sp>
    </p:spTree>
    <p:extLst>
      <p:ext uri="{BB962C8B-B14F-4D97-AF65-F5344CB8AC3E}">
        <p14:creationId xmlns:p14="http://schemas.microsoft.com/office/powerpoint/2010/main" val="191398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F062-0DD0-49ED-8711-34F5175578E0}"/>
              </a:ext>
            </a:extLst>
          </p:cNvPr>
          <p:cNvSpPr>
            <a:spLocks noGrp="1"/>
          </p:cNvSpPr>
          <p:nvPr>
            <p:ph type="title"/>
          </p:nvPr>
        </p:nvSpPr>
        <p:spPr/>
        <p:txBody>
          <a:bodyPr/>
          <a:lstStyle/>
          <a:p>
            <a:r>
              <a:rPr lang="en-GB" dirty="0"/>
              <a:t>Alex Magnay</a:t>
            </a:r>
          </a:p>
        </p:txBody>
      </p:sp>
      <p:sp>
        <p:nvSpPr>
          <p:cNvPr id="3" name="Content Placeholder 2">
            <a:extLst>
              <a:ext uri="{FF2B5EF4-FFF2-40B4-BE49-F238E27FC236}">
                <a16:creationId xmlns:a16="http://schemas.microsoft.com/office/drawing/2014/main" id="{59511AB3-73DA-4336-8FC6-F6BACA8EC370}"/>
              </a:ext>
            </a:extLst>
          </p:cNvPr>
          <p:cNvSpPr>
            <a:spLocks noGrp="1"/>
          </p:cNvSpPr>
          <p:nvPr>
            <p:ph sz="half" idx="1"/>
          </p:nvPr>
        </p:nvSpPr>
        <p:spPr>
          <a:xfrm>
            <a:off x="838200" y="1825625"/>
            <a:ext cx="5734050" cy="1936750"/>
          </a:xfrm>
        </p:spPr>
        <p:txBody>
          <a:bodyPr/>
          <a:lstStyle/>
          <a:p>
            <a:pPr marL="0" indent="0">
              <a:buNone/>
            </a:pPr>
            <a:r>
              <a:rPr lang="en-GB" dirty="0"/>
              <a:t>Twitter: 	@alexmags</a:t>
            </a:r>
          </a:p>
          <a:p>
            <a:pPr marL="0" indent="0">
              <a:buNone/>
            </a:pPr>
            <a:r>
              <a:rPr lang="en-GB" dirty="0"/>
              <a:t>Email: 	alex@alexmags.com</a:t>
            </a:r>
          </a:p>
          <a:p>
            <a:pPr marL="0" indent="0">
              <a:buNone/>
            </a:pPr>
            <a:r>
              <a:rPr lang="en-GB" dirty="0"/>
              <a:t>linkedin.com/in/amagnay</a:t>
            </a:r>
          </a:p>
        </p:txBody>
      </p:sp>
      <p:pic>
        <p:nvPicPr>
          <p:cNvPr id="17" name="Content Placeholder 16" descr="A person wearing a suit and tie&#10;&#10;Description automatically generated">
            <a:extLst>
              <a:ext uri="{FF2B5EF4-FFF2-40B4-BE49-F238E27FC236}">
                <a16:creationId xmlns:a16="http://schemas.microsoft.com/office/drawing/2014/main" id="{B7D12850-26DC-444F-A404-EDBA957FC31B}"/>
              </a:ext>
            </a:extLst>
          </p:cNvPr>
          <p:cNvPicPr>
            <a:picLocks noGrp="1" noChangeAspect="1"/>
          </p:cNvPicPr>
          <p:nvPr>
            <p:ph sz="half" idx="2"/>
          </p:nvPr>
        </p:nvPicPr>
        <p:blipFill>
          <a:blip r:embed="rId3"/>
          <a:stretch>
            <a:fillRect/>
          </a:stretch>
        </p:blipFill>
        <p:spPr>
          <a:xfrm>
            <a:off x="7002462" y="773202"/>
            <a:ext cx="4351338" cy="4351338"/>
          </a:xfrm>
        </p:spPr>
      </p:pic>
      <p:grpSp>
        <p:nvGrpSpPr>
          <p:cNvPr id="11" name="Group 10">
            <a:extLst>
              <a:ext uri="{FF2B5EF4-FFF2-40B4-BE49-F238E27FC236}">
                <a16:creationId xmlns:a16="http://schemas.microsoft.com/office/drawing/2014/main" id="{3F8284CB-7505-443A-B55B-68E466A7199E}"/>
              </a:ext>
            </a:extLst>
          </p:cNvPr>
          <p:cNvGrpSpPr/>
          <p:nvPr/>
        </p:nvGrpSpPr>
        <p:grpSpPr>
          <a:xfrm>
            <a:off x="8147898" y="6293389"/>
            <a:ext cx="3959888" cy="564611"/>
            <a:chOff x="861273" y="5630983"/>
            <a:chExt cx="3959888" cy="564611"/>
          </a:xfrm>
        </p:grpSpPr>
        <p:pic>
          <p:nvPicPr>
            <p:cNvPr id="5" name="Picture 4">
              <a:extLst>
                <a:ext uri="{FF2B5EF4-FFF2-40B4-BE49-F238E27FC236}">
                  <a16:creationId xmlns:a16="http://schemas.microsoft.com/office/drawing/2014/main" id="{C86A2F1C-5912-45C3-9C49-654D01445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570" y="5702677"/>
              <a:ext cx="467591" cy="467591"/>
            </a:xfrm>
            <a:prstGeom prst="rect">
              <a:avLst/>
            </a:prstGeom>
          </p:spPr>
        </p:pic>
        <p:pic>
          <p:nvPicPr>
            <p:cNvPr id="6" name="Picture 5">
              <a:extLst>
                <a:ext uri="{FF2B5EF4-FFF2-40B4-BE49-F238E27FC236}">
                  <a16:creationId xmlns:a16="http://schemas.microsoft.com/office/drawing/2014/main" id="{5B6C8AE8-9E41-460C-A35E-B5E6ED1172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0229" y="5672899"/>
              <a:ext cx="1145640" cy="467608"/>
            </a:xfrm>
            <a:prstGeom prst="rect">
              <a:avLst/>
            </a:prstGeom>
          </p:spPr>
        </p:pic>
        <p:pic>
          <p:nvPicPr>
            <p:cNvPr id="7" name="Picture 6">
              <a:extLst>
                <a:ext uri="{FF2B5EF4-FFF2-40B4-BE49-F238E27FC236}">
                  <a16:creationId xmlns:a16="http://schemas.microsoft.com/office/drawing/2014/main" id="{EF4A8188-8DB4-4051-8C29-5AD803BA8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317" y="5725371"/>
              <a:ext cx="550891" cy="363588"/>
            </a:xfrm>
            <a:prstGeom prst="rect">
              <a:avLst/>
            </a:prstGeom>
          </p:spPr>
        </p:pic>
        <p:pic>
          <p:nvPicPr>
            <p:cNvPr id="8" name="Picture 7">
              <a:extLst>
                <a:ext uri="{FF2B5EF4-FFF2-40B4-BE49-F238E27FC236}">
                  <a16:creationId xmlns:a16="http://schemas.microsoft.com/office/drawing/2014/main" id="{84B4270D-B0FB-4436-B272-AFF5D58241C5}"/>
                </a:ext>
              </a:extLst>
            </p:cNvPr>
            <p:cNvPicPr>
              <a:picLocks noChangeAspect="1"/>
            </p:cNvPicPr>
            <p:nvPr/>
          </p:nvPicPr>
          <p:blipFill>
            <a:blip r:embed="rId7"/>
            <a:stretch>
              <a:fillRect/>
            </a:stretch>
          </p:blipFill>
          <p:spPr>
            <a:xfrm>
              <a:off x="1472394" y="5686068"/>
              <a:ext cx="562805" cy="454439"/>
            </a:xfrm>
            <a:prstGeom prst="rect">
              <a:avLst/>
            </a:prstGeom>
          </p:spPr>
        </p:pic>
        <p:pic>
          <p:nvPicPr>
            <p:cNvPr id="9" name="Picture 8">
              <a:extLst>
                <a:ext uri="{FF2B5EF4-FFF2-40B4-BE49-F238E27FC236}">
                  <a16:creationId xmlns:a16="http://schemas.microsoft.com/office/drawing/2014/main" id="{31232CBC-73C0-4D01-9047-7FAF5429D7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2787" y="5686068"/>
              <a:ext cx="461612" cy="460710"/>
            </a:xfrm>
            <a:prstGeom prst="rect">
              <a:avLst/>
            </a:prstGeom>
          </p:spPr>
        </p:pic>
        <p:pic>
          <p:nvPicPr>
            <p:cNvPr id="10" name="Picture 9" descr="A close up of a logo&#10;&#10;Description automatically generated">
              <a:extLst>
                <a:ext uri="{FF2B5EF4-FFF2-40B4-BE49-F238E27FC236}">
                  <a16:creationId xmlns:a16="http://schemas.microsoft.com/office/drawing/2014/main" id="{1347B7F4-5406-492D-98CD-08B273F474DA}"/>
                </a:ext>
              </a:extLst>
            </p:cNvPr>
            <p:cNvPicPr>
              <a:picLocks noChangeAspect="1"/>
            </p:cNvPicPr>
            <p:nvPr/>
          </p:nvPicPr>
          <p:blipFill rotWithShape="1">
            <a:blip r:embed="rId9"/>
            <a:srcRect r="61290"/>
            <a:stretch/>
          </p:blipFill>
          <p:spPr>
            <a:xfrm>
              <a:off x="861273" y="5630983"/>
              <a:ext cx="562806" cy="564611"/>
            </a:xfrm>
            <a:prstGeom prst="rect">
              <a:avLst/>
            </a:prstGeom>
          </p:spPr>
        </p:pic>
      </p:grpSp>
    </p:spTree>
    <p:extLst>
      <p:ext uri="{BB962C8B-B14F-4D97-AF65-F5344CB8AC3E}">
        <p14:creationId xmlns:p14="http://schemas.microsoft.com/office/powerpoint/2010/main" val="326722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F904-9FCC-4BBA-8165-30B3DBDFFFA0}"/>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14E04E6C-D4B7-4D76-A4F0-B6572C9C2455}"/>
              </a:ext>
            </a:extLst>
          </p:cNvPr>
          <p:cNvPicPr>
            <a:picLocks noGrp="1" noChangeAspect="1"/>
          </p:cNvPicPr>
          <p:nvPr>
            <p:ph idx="1"/>
          </p:nvPr>
        </p:nvPicPr>
        <p:blipFill>
          <a:blip r:embed="rId3"/>
          <a:stretch>
            <a:fillRect/>
          </a:stretch>
        </p:blipFill>
        <p:spPr>
          <a:xfrm>
            <a:off x="2269552" y="1825625"/>
            <a:ext cx="7652896" cy="4351338"/>
          </a:xfrm>
          <a:prstGeom prst="rect">
            <a:avLst/>
          </a:prstGeom>
        </p:spPr>
      </p:pic>
      <p:pic>
        <p:nvPicPr>
          <p:cNvPr id="5" name="Picture 4">
            <a:extLst>
              <a:ext uri="{FF2B5EF4-FFF2-40B4-BE49-F238E27FC236}">
                <a16:creationId xmlns:a16="http://schemas.microsoft.com/office/drawing/2014/main" id="{C84A1F24-CF6B-4776-8B48-9174DE89CE7B}"/>
              </a:ext>
            </a:extLst>
          </p:cNvPr>
          <p:cNvPicPr>
            <a:picLocks noChangeAspect="1"/>
          </p:cNvPicPr>
          <p:nvPr/>
        </p:nvPicPr>
        <p:blipFill>
          <a:blip r:embed="rId3"/>
          <a:stretch>
            <a:fillRect/>
          </a:stretch>
        </p:blipFill>
        <p:spPr>
          <a:xfrm>
            <a:off x="65262" y="0"/>
            <a:ext cx="12061476" cy="6858000"/>
          </a:xfrm>
          <a:prstGeom prst="rect">
            <a:avLst/>
          </a:prstGeom>
        </p:spPr>
      </p:pic>
      <p:sp>
        <p:nvSpPr>
          <p:cNvPr id="6" name="Rectangle 5">
            <a:extLst>
              <a:ext uri="{FF2B5EF4-FFF2-40B4-BE49-F238E27FC236}">
                <a16:creationId xmlns:a16="http://schemas.microsoft.com/office/drawing/2014/main" id="{38CDC4DA-CC19-4B37-B5B4-24256095D163}"/>
              </a:ext>
            </a:extLst>
          </p:cNvPr>
          <p:cNvSpPr/>
          <p:nvPr/>
        </p:nvSpPr>
        <p:spPr>
          <a:xfrm>
            <a:off x="10296525" y="5505450"/>
            <a:ext cx="1685925" cy="180975"/>
          </a:xfrm>
          <a:prstGeom prst="rect">
            <a:avLst/>
          </a:prstGeom>
          <a:solidFill>
            <a:srgbClr val="232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C9205AE-BA7F-4DAB-A58E-C4A3067A2EEB}"/>
              </a:ext>
            </a:extLst>
          </p:cNvPr>
          <p:cNvSpPr/>
          <p:nvPr/>
        </p:nvSpPr>
        <p:spPr>
          <a:xfrm>
            <a:off x="9861089" y="3910806"/>
            <a:ext cx="1685925" cy="180975"/>
          </a:xfrm>
          <a:prstGeom prst="rect">
            <a:avLst/>
          </a:prstGeom>
          <a:solidFill>
            <a:srgbClr val="232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729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DD62-3542-4317-9BC4-43569E89137E}"/>
              </a:ext>
            </a:extLst>
          </p:cNvPr>
          <p:cNvSpPr>
            <a:spLocks noGrp="1"/>
          </p:cNvSpPr>
          <p:nvPr>
            <p:ph type="title"/>
          </p:nvPr>
        </p:nvSpPr>
        <p:spPr/>
        <p:txBody>
          <a:bodyPr/>
          <a:lstStyle/>
          <a:p>
            <a:r>
              <a:rPr lang="en-GB" dirty="0"/>
              <a:t>Read tenant config and set stuff</a:t>
            </a:r>
          </a:p>
        </p:txBody>
      </p:sp>
      <p:sp>
        <p:nvSpPr>
          <p:cNvPr id="3" name="Content Placeholder 2">
            <a:extLst>
              <a:ext uri="{FF2B5EF4-FFF2-40B4-BE49-F238E27FC236}">
                <a16:creationId xmlns:a16="http://schemas.microsoft.com/office/drawing/2014/main" id="{633F2083-E2C7-4658-AF17-E349CDC43B7D}"/>
              </a:ext>
            </a:extLst>
          </p:cNvPr>
          <p:cNvSpPr>
            <a:spLocks noGrp="1"/>
          </p:cNvSpPr>
          <p:nvPr>
            <p:ph idx="1"/>
          </p:nvPr>
        </p:nvSpPr>
        <p:spPr/>
        <p:txBody>
          <a:bodyPr>
            <a:normAutofit fontScale="32500" lnSpcReduction="20000"/>
          </a:bodyPr>
          <a:lstStyle/>
          <a:p>
            <a:pPr marL="0" indent="0">
              <a:lnSpc>
                <a:spcPct val="120000"/>
              </a:lnSpc>
              <a:spcBef>
                <a:spcPts val="0"/>
              </a:spcBef>
              <a:buNone/>
            </a:pPr>
            <a:r>
              <a:rPr lang="en-GB" dirty="0">
                <a:latin typeface="Lucida Console" panose="020B0609040504020204" pitchFamily="49" charset="0"/>
              </a:rPr>
              <a:t>$</a:t>
            </a:r>
            <a:r>
              <a:rPr lang="en-GB" dirty="0" err="1">
                <a:latin typeface="Lucida Console" panose="020B0609040504020204" pitchFamily="49" charset="0"/>
              </a:rPr>
              <a:t>TenantSettingsJson</a:t>
            </a:r>
            <a:r>
              <a:rPr lang="en-GB" dirty="0">
                <a:latin typeface="Lucida Console" panose="020B0609040504020204" pitchFamily="49" charset="0"/>
              </a:rPr>
              <a:t> = get-content '</a:t>
            </a:r>
            <a:r>
              <a:rPr lang="en-GB" dirty="0" err="1">
                <a:latin typeface="Lucida Console" panose="020B0609040504020204" pitchFamily="49" charset="0"/>
              </a:rPr>
              <a:t>ExchangeAuthenticationPolicies.json</a:t>
            </a:r>
            <a:r>
              <a:rPr lang="en-GB" dirty="0">
                <a:latin typeface="Lucida Console" panose="020B0609040504020204" pitchFamily="49" charset="0"/>
              </a:rPr>
              <a:t>' | </a:t>
            </a:r>
            <a:r>
              <a:rPr lang="en-GB" dirty="0" err="1">
                <a:latin typeface="Lucida Console" panose="020B0609040504020204" pitchFamily="49" charset="0"/>
              </a:rPr>
              <a:t>ConvertFrom</a:t>
            </a:r>
            <a:r>
              <a:rPr lang="en-GB" dirty="0">
                <a:latin typeface="Lucida Console" panose="020B0609040504020204" pitchFamily="49" charset="0"/>
              </a:rPr>
              <a:t>-Json</a:t>
            </a:r>
          </a:p>
          <a:p>
            <a:pPr marL="0" indent="0">
              <a:lnSpc>
                <a:spcPct val="120000"/>
              </a:lnSpc>
              <a:spcBef>
                <a:spcPts val="0"/>
              </a:spcBef>
              <a:buNone/>
            </a:pPr>
            <a:r>
              <a:rPr lang="en-GB" dirty="0">
                <a:latin typeface="Lucida Console" panose="020B0609040504020204" pitchFamily="49" charset="0"/>
              </a:rPr>
              <a:t>Foreach ($policy in  $</a:t>
            </a:r>
            <a:r>
              <a:rPr lang="en-GB" dirty="0" err="1">
                <a:latin typeface="Lucida Console" panose="020B0609040504020204" pitchFamily="49" charset="0"/>
              </a:rPr>
              <a:t>TenantSettingsJson</a:t>
            </a:r>
            <a:r>
              <a:rPr lang="en-GB" dirty="0">
                <a:latin typeface="Lucida Console" panose="020B0609040504020204" pitchFamily="49" charset="0"/>
              </a:rPr>
              <a:t>)</a:t>
            </a:r>
          </a:p>
          <a:p>
            <a:pPr marL="0" indent="0">
              <a:lnSpc>
                <a:spcPct val="120000"/>
              </a:lnSpc>
              <a:spcBef>
                <a:spcPts val="0"/>
              </a:spcBef>
              <a:buNone/>
            </a:pPr>
            <a:r>
              <a:rPr lang="en-GB" dirty="0">
                <a:latin typeface="Lucida Console" panose="020B0609040504020204" pitchFamily="49" charset="0"/>
              </a:rPr>
              <a:t>{</a:t>
            </a:r>
          </a:p>
          <a:p>
            <a:pPr marL="0" indent="0">
              <a:lnSpc>
                <a:spcPct val="120000"/>
              </a:lnSpc>
              <a:spcBef>
                <a:spcPts val="0"/>
              </a:spcBef>
              <a:buNone/>
            </a:pPr>
            <a:r>
              <a:rPr lang="en-GB" dirty="0">
                <a:latin typeface="Lucida Console" panose="020B0609040504020204" pitchFamily="49" charset="0"/>
              </a:rPr>
              <a:t>    Write-Output "Applying Exchange authentication policies for: $($</a:t>
            </a:r>
            <a:r>
              <a:rPr lang="en-GB" dirty="0" err="1">
                <a:latin typeface="Lucida Console" panose="020B0609040504020204" pitchFamily="49" charset="0"/>
              </a:rPr>
              <a:t>policy.identity</a:t>
            </a:r>
            <a:r>
              <a:rPr lang="en-GB" dirty="0">
                <a:latin typeface="Lucida Console" panose="020B0609040504020204" pitchFamily="49" charset="0"/>
              </a:rPr>
              <a:t>)"</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 build hashtable of switches for PowerShell splatting</a:t>
            </a: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HashArguments</a:t>
            </a:r>
            <a:r>
              <a:rPr lang="en-GB" dirty="0">
                <a:latin typeface="Lucida Console" panose="020B0609040504020204" pitchFamily="49" charset="0"/>
              </a:rPr>
              <a:t> = @{</a:t>
            </a: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AllowBasicAuthActiveSync</a:t>
            </a:r>
            <a:r>
              <a:rPr lang="en-GB" dirty="0">
                <a:latin typeface="Lucida Console" panose="020B0609040504020204" pitchFamily="49" charset="0"/>
              </a:rPr>
              <a:t> = $</a:t>
            </a:r>
            <a:r>
              <a:rPr lang="en-GB" dirty="0" err="1">
                <a:latin typeface="Lucida Console" panose="020B0609040504020204" pitchFamily="49" charset="0"/>
              </a:rPr>
              <a:t>policy.AllowBasicAuthActiveSync</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AllowBasicAuthAutodiscover</a:t>
            </a:r>
            <a:r>
              <a:rPr lang="en-GB" dirty="0">
                <a:latin typeface="Lucida Console" panose="020B0609040504020204" pitchFamily="49" charset="0"/>
              </a:rPr>
              <a:t> =$</a:t>
            </a:r>
            <a:r>
              <a:rPr lang="en-GB" dirty="0" err="1">
                <a:latin typeface="Lucida Console" panose="020B0609040504020204" pitchFamily="49" charset="0"/>
              </a:rPr>
              <a:t>policy.AllowBasicAuthAutodiscover</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AllowBasicAuthImap</a:t>
            </a:r>
            <a:r>
              <a:rPr lang="en-GB" dirty="0">
                <a:latin typeface="Lucida Console" panose="020B0609040504020204" pitchFamily="49" charset="0"/>
              </a:rPr>
              <a:t> = $</a:t>
            </a:r>
            <a:r>
              <a:rPr lang="en-GB" dirty="0" err="1">
                <a:latin typeface="Lucida Console" panose="020B0609040504020204" pitchFamily="49" charset="0"/>
              </a:rPr>
              <a:t>policy.AllowBasicAuthImap</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AllowBasicAuthMapi</a:t>
            </a:r>
            <a:r>
              <a:rPr lang="en-GB" dirty="0">
                <a:latin typeface="Lucida Console" panose="020B0609040504020204" pitchFamily="49" charset="0"/>
              </a:rPr>
              <a:t> = $</a:t>
            </a:r>
            <a:r>
              <a:rPr lang="en-GB" dirty="0" err="1">
                <a:latin typeface="Lucida Console" panose="020B0609040504020204" pitchFamily="49" charset="0"/>
              </a:rPr>
              <a:t>policy.AllowBasicAuthMapi</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AllowBasicAuthOfflineAddressBook</a:t>
            </a:r>
            <a:r>
              <a:rPr lang="en-GB" dirty="0">
                <a:latin typeface="Lucida Console" panose="020B0609040504020204" pitchFamily="49" charset="0"/>
              </a:rPr>
              <a:t> = $</a:t>
            </a:r>
            <a:r>
              <a:rPr lang="en-GB" dirty="0" err="1">
                <a:latin typeface="Lucida Console" panose="020B0609040504020204" pitchFamily="49" charset="0"/>
              </a:rPr>
              <a:t>policy.AllowBasicAuthOfflineAddressBook</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AllowBasicAuthOutlookService</a:t>
            </a:r>
            <a:r>
              <a:rPr lang="en-GB" dirty="0">
                <a:latin typeface="Lucida Console" panose="020B0609040504020204" pitchFamily="49" charset="0"/>
              </a:rPr>
              <a:t> = $</a:t>
            </a:r>
            <a:r>
              <a:rPr lang="en-GB" dirty="0" err="1">
                <a:latin typeface="Lucida Console" panose="020B0609040504020204" pitchFamily="49" charset="0"/>
              </a:rPr>
              <a:t>policy.AllowBasicAuthOutlookService</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AllowBasicAuthPop</a:t>
            </a:r>
            <a:r>
              <a:rPr lang="en-GB" dirty="0">
                <a:latin typeface="Lucida Console" panose="020B0609040504020204" pitchFamily="49" charset="0"/>
              </a:rPr>
              <a:t> = $</a:t>
            </a:r>
            <a:r>
              <a:rPr lang="en-GB" dirty="0" err="1">
                <a:latin typeface="Lucida Console" panose="020B0609040504020204" pitchFamily="49" charset="0"/>
              </a:rPr>
              <a:t>policy.AllowBasicAuthPop</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AllowBasicAuthReportingWebServices</a:t>
            </a:r>
            <a:r>
              <a:rPr lang="en-GB" dirty="0">
                <a:latin typeface="Lucida Console" panose="020B0609040504020204" pitchFamily="49" charset="0"/>
              </a:rPr>
              <a:t> = $</a:t>
            </a:r>
            <a:r>
              <a:rPr lang="en-GB" dirty="0" err="1">
                <a:latin typeface="Lucida Console" panose="020B0609040504020204" pitchFamily="49" charset="0"/>
              </a:rPr>
              <a:t>policy.AllowBasicAuthReportingWebServices</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AllowBasicAuthRpc</a:t>
            </a:r>
            <a:r>
              <a:rPr lang="en-GB" dirty="0">
                <a:latin typeface="Lucida Console" panose="020B0609040504020204" pitchFamily="49" charset="0"/>
              </a:rPr>
              <a:t> =$</a:t>
            </a:r>
            <a:r>
              <a:rPr lang="en-GB" dirty="0" err="1">
                <a:latin typeface="Lucida Console" panose="020B0609040504020204" pitchFamily="49" charset="0"/>
              </a:rPr>
              <a:t>policy.AllowBasicAuthRpc</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AllowBasicAuthSmtp</a:t>
            </a:r>
            <a:r>
              <a:rPr lang="en-GB" dirty="0">
                <a:latin typeface="Lucida Console" panose="020B0609040504020204" pitchFamily="49" charset="0"/>
              </a:rPr>
              <a:t> = $</a:t>
            </a:r>
            <a:r>
              <a:rPr lang="en-GB" dirty="0" err="1">
                <a:latin typeface="Lucida Console" panose="020B0609040504020204" pitchFamily="49" charset="0"/>
              </a:rPr>
              <a:t>policy.AllowBasicAuthSmtp</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AllowBasicAuthWebServices</a:t>
            </a:r>
            <a:r>
              <a:rPr lang="en-GB" dirty="0">
                <a:latin typeface="Lucida Console" panose="020B0609040504020204" pitchFamily="49" charset="0"/>
              </a:rPr>
              <a:t> = $</a:t>
            </a:r>
            <a:r>
              <a:rPr lang="en-GB" dirty="0" err="1">
                <a:latin typeface="Lucida Console" panose="020B0609040504020204" pitchFamily="49" charset="0"/>
              </a:rPr>
              <a:t>policy.AllowBasicAuthWebServices</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AllowBasicAuthPowershell</a:t>
            </a:r>
            <a:r>
              <a:rPr lang="en-GB" dirty="0">
                <a:latin typeface="Lucida Console" panose="020B0609040504020204" pitchFamily="49" charset="0"/>
              </a:rPr>
              <a:t> = $</a:t>
            </a:r>
            <a:r>
              <a:rPr lang="en-GB" dirty="0" err="1">
                <a:latin typeface="Lucida Console" panose="020B0609040504020204" pitchFamily="49" charset="0"/>
              </a:rPr>
              <a:t>policy.AllowBasicAuthPowershell</a:t>
            </a: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 Test if policy if exists and update it. Otherwise create new policy</a:t>
            </a:r>
          </a:p>
          <a:p>
            <a:pPr marL="0" indent="0">
              <a:lnSpc>
                <a:spcPct val="120000"/>
              </a:lnSpc>
              <a:spcBef>
                <a:spcPts val="0"/>
              </a:spcBef>
              <a:buNone/>
            </a:pPr>
            <a:r>
              <a:rPr lang="en-GB" dirty="0">
                <a:latin typeface="Lucida Console" panose="020B0609040504020204" pitchFamily="49" charset="0"/>
              </a:rPr>
              <a:t>    If (Get-</a:t>
            </a:r>
            <a:r>
              <a:rPr lang="en-GB" dirty="0" err="1">
                <a:latin typeface="Lucida Console" panose="020B0609040504020204" pitchFamily="49" charset="0"/>
              </a:rPr>
              <a:t>AuthenticationPolicy</a:t>
            </a:r>
            <a:r>
              <a:rPr lang="en-GB" dirty="0">
                <a:latin typeface="Lucida Console" panose="020B0609040504020204" pitchFamily="49" charset="0"/>
              </a:rPr>
              <a:t> -Identity $policy.name -</a:t>
            </a:r>
            <a:r>
              <a:rPr lang="en-GB" dirty="0" err="1">
                <a:latin typeface="Lucida Console" panose="020B0609040504020204" pitchFamily="49" charset="0"/>
              </a:rPr>
              <a:t>ErrorAction</a:t>
            </a:r>
            <a:r>
              <a:rPr lang="en-GB" dirty="0">
                <a:latin typeface="Lucida Console" panose="020B0609040504020204" pitchFamily="49" charset="0"/>
              </a:rPr>
              <a:t> </a:t>
            </a:r>
            <a:r>
              <a:rPr lang="en-GB" dirty="0" err="1">
                <a:latin typeface="Lucida Console" panose="020B0609040504020204" pitchFamily="49" charset="0"/>
              </a:rPr>
              <a:t>SilentlyContinue</a:t>
            </a:r>
            <a:r>
              <a:rPr lang="en-GB" dirty="0">
                <a:latin typeface="Lucida Console" panose="020B0609040504020204" pitchFamily="49" charset="0"/>
              </a:rPr>
              <a:t>)</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Set-</a:t>
            </a:r>
            <a:r>
              <a:rPr lang="en-GB" dirty="0" err="1">
                <a:latin typeface="Lucida Console" panose="020B0609040504020204" pitchFamily="49" charset="0"/>
              </a:rPr>
              <a:t>AuthenticationPolicy</a:t>
            </a:r>
            <a:r>
              <a:rPr lang="en-GB" dirty="0">
                <a:latin typeface="Lucida Console" panose="020B0609040504020204" pitchFamily="49" charset="0"/>
              </a:rPr>
              <a:t> -Identity $policy.name @</a:t>
            </a:r>
            <a:r>
              <a:rPr lang="en-GB" dirty="0" err="1">
                <a:latin typeface="Lucida Console" panose="020B0609040504020204" pitchFamily="49" charset="0"/>
              </a:rPr>
              <a:t>HashArguments</a:t>
            </a:r>
            <a:r>
              <a:rPr lang="en-GB" dirty="0">
                <a:latin typeface="Lucida Console" panose="020B0609040504020204" pitchFamily="49" charset="0"/>
              </a:rPr>
              <a:t> -Verbose</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else # create new policy</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New-</a:t>
            </a:r>
            <a:r>
              <a:rPr lang="en-GB" dirty="0" err="1">
                <a:latin typeface="Lucida Console" panose="020B0609040504020204" pitchFamily="49" charset="0"/>
              </a:rPr>
              <a:t>AuthenticationPolicy</a:t>
            </a:r>
            <a:r>
              <a:rPr lang="en-GB" dirty="0">
                <a:latin typeface="Lucida Console" panose="020B0609040504020204" pitchFamily="49" charset="0"/>
              </a:rPr>
              <a:t> -name $</a:t>
            </a:r>
            <a:r>
              <a:rPr lang="en-GB" dirty="0" err="1">
                <a:latin typeface="Lucida Console" panose="020B0609040504020204" pitchFamily="49" charset="0"/>
              </a:rPr>
              <a:t>policy.Name</a:t>
            </a:r>
            <a:r>
              <a:rPr lang="en-GB" dirty="0">
                <a:latin typeface="Lucida Console" panose="020B0609040504020204" pitchFamily="49" charset="0"/>
              </a:rPr>
              <a:t> @</a:t>
            </a:r>
            <a:r>
              <a:rPr lang="en-GB" dirty="0" err="1">
                <a:latin typeface="Lucida Console" panose="020B0609040504020204" pitchFamily="49" charset="0"/>
              </a:rPr>
              <a:t>HashArguments</a:t>
            </a:r>
            <a:r>
              <a:rPr lang="en-GB" dirty="0">
                <a:latin typeface="Lucida Console" panose="020B0609040504020204" pitchFamily="49" charset="0"/>
              </a:rPr>
              <a:t> -Verbose</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a:t>
            </a:r>
          </a:p>
        </p:txBody>
      </p:sp>
      <p:sp>
        <p:nvSpPr>
          <p:cNvPr id="4" name="TextBox 3">
            <a:extLst>
              <a:ext uri="{FF2B5EF4-FFF2-40B4-BE49-F238E27FC236}">
                <a16:creationId xmlns:a16="http://schemas.microsoft.com/office/drawing/2014/main" id="{3788F735-C992-4AD7-86D0-9DF37E52F50E}"/>
              </a:ext>
            </a:extLst>
          </p:cNvPr>
          <p:cNvSpPr txBox="1"/>
          <p:nvPr/>
        </p:nvSpPr>
        <p:spPr>
          <a:xfrm>
            <a:off x="7448550" y="1825625"/>
            <a:ext cx="4743450" cy="3970318"/>
          </a:xfrm>
          <a:prstGeom prst="rect">
            <a:avLst/>
          </a:prstGeom>
          <a:noFill/>
        </p:spPr>
        <p:txBody>
          <a:bodyPr wrap="square" rtlCol="0">
            <a:spAutoFit/>
          </a:bodyPr>
          <a:lstStyle/>
          <a:p>
            <a:r>
              <a:rPr lang="en-GB" dirty="0"/>
              <a:t>1. Create object from JSON</a:t>
            </a:r>
          </a:p>
          <a:p>
            <a:endParaRPr lang="en-GB" dirty="0"/>
          </a:p>
          <a:p>
            <a:r>
              <a:rPr lang="en-GB" dirty="0"/>
              <a:t>2. Loop though policies in JSON object</a:t>
            </a:r>
          </a:p>
          <a:p>
            <a:endParaRPr lang="en-GB" dirty="0"/>
          </a:p>
          <a:p>
            <a:r>
              <a:rPr lang="en-GB" dirty="0"/>
              <a:t>3. Build hash table of command switches based on object properties</a:t>
            </a:r>
          </a:p>
          <a:p>
            <a:endParaRPr lang="en-GB" dirty="0"/>
          </a:p>
          <a:p>
            <a:r>
              <a:rPr lang="en-GB" dirty="0"/>
              <a:t>4a. Execute set command with switches</a:t>
            </a:r>
          </a:p>
          <a:p>
            <a:endParaRPr lang="en-GB" dirty="0"/>
          </a:p>
          <a:p>
            <a:r>
              <a:rPr lang="en-GB" dirty="0"/>
              <a:t>or</a:t>
            </a:r>
          </a:p>
          <a:p>
            <a:endParaRPr lang="en-GB" dirty="0"/>
          </a:p>
          <a:p>
            <a:r>
              <a:rPr lang="en-GB" dirty="0"/>
              <a:t>4b. Execute new command with switches</a:t>
            </a:r>
          </a:p>
        </p:txBody>
      </p:sp>
    </p:spTree>
    <p:extLst>
      <p:ext uri="{BB962C8B-B14F-4D97-AF65-F5344CB8AC3E}">
        <p14:creationId xmlns:p14="http://schemas.microsoft.com/office/powerpoint/2010/main" val="28085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DD62-3542-4317-9BC4-43569E89137E}"/>
              </a:ext>
            </a:extLst>
          </p:cNvPr>
          <p:cNvSpPr>
            <a:spLocks noGrp="1"/>
          </p:cNvSpPr>
          <p:nvPr>
            <p:ph type="title"/>
          </p:nvPr>
        </p:nvSpPr>
        <p:spPr/>
        <p:txBody>
          <a:bodyPr/>
          <a:lstStyle/>
          <a:p>
            <a:r>
              <a:rPr lang="en-GB" dirty="0"/>
              <a:t>Testing with Pester</a:t>
            </a:r>
          </a:p>
        </p:txBody>
      </p:sp>
      <p:sp>
        <p:nvSpPr>
          <p:cNvPr id="4" name="Rectangle 3">
            <a:extLst>
              <a:ext uri="{FF2B5EF4-FFF2-40B4-BE49-F238E27FC236}">
                <a16:creationId xmlns:a16="http://schemas.microsoft.com/office/drawing/2014/main" id="{75E6A8BC-9A16-4449-9BF6-24EB4C36EC97}"/>
              </a:ext>
            </a:extLst>
          </p:cNvPr>
          <p:cNvSpPr/>
          <p:nvPr/>
        </p:nvSpPr>
        <p:spPr>
          <a:xfrm>
            <a:off x="3276600" y="6492875"/>
            <a:ext cx="8810625" cy="369332"/>
          </a:xfrm>
          <a:prstGeom prst="rect">
            <a:avLst/>
          </a:prstGeom>
        </p:spPr>
        <p:txBody>
          <a:bodyPr wrap="square">
            <a:spAutoFit/>
          </a:bodyPr>
          <a:lstStyle/>
          <a:p>
            <a:pPr algn="r"/>
            <a:r>
              <a:rPr lang="en-GB" dirty="0"/>
              <a:t>https://github.com/pester</a:t>
            </a:r>
          </a:p>
        </p:txBody>
      </p:sp>
      <p:sp>
        <p:nvSpPr>
          <p:cNvPr id="7" name="Rectangle 6">
            <a:extLst>
              <a:ext uri="{FF2B5EF4-FFF2-40B4-BE49-F238E27FC236}">
                <a16:creationId xmlns:a16="http://schemas.microsoft.com/office/drawing/2014/main" id="{66B158CD-7DCD-4F70-A0D0-D4912678A596}"/>
              </a:ext>
            </a:extLst>
          </p:cNvPr>
          <p:cNvSpPr/>
          <p:nvPr/>
        </p:nvSpPr>
        <p:spPr>
          <a:xfrm>
            <a:off x="971550" y="1997839"/>
            <a:ext cx="12425702" cy="3046988"/>
          </a:xfrm>
          <a:prstGeom prst="rect">
            <a:avLst/>
          </a:prstGeom>
        </p:spPr>
        <p:txBody>
          <a:bodyPr wrap="square">
            <a:spAutoFit/>
          </a:bodyPr>
          <a:lstStyle/>
          <a:p>
            <a:r>
              <a:rPr lang="en-GB" sz="2400" dirty="0">
                <a:solidFill>
                  <a:srgbClr val="F5F5F5"/>
                </a:solidFill>
                <a:latin typeface="Lucida Console" panose="020B0609040504020204" pitchFamily="49" charset="0"/>
              </a:rPr>
              <a:t>Describe 'Notepad’ { </a:t>
            </a:r>
          </a:p>
          <a:p>
            <a:r>
              <a:rPr lang="en-GB" sz="2400" dirty="0">
                <a:solidFill>
                  <a:srgbClr val="F5F5F5"/>
                </a:solidFill>
                <a:latin typeface="Lucida Console" panose="020B0609040504020204" pitchFamily="49" charset="0"/>
              </a:rPr>
              <a:t>	It 'Exists in Windows folder’ {</a:t>
            </a:r>
          </a:p>
          <a:p>
            <a:r>
              <a:rPr lang="en-GB" sz="2400" dirty="0">
                <a:solidFill>
                  <a:srgbClr val="F5F5F5"/>
                </a:solidFill>
                <a:latin typeface="Lucida Console" panose="020B0609040504020204" pitchFamily="49" charset="0"/>
              </a:rPr>
              <a:t>	   'C:\Windows\notepad.exe' | Should -Exist </a:t>
            </a:r>
          </a:p>
          <a:p>
            <a:r>
              <a:rPr lang="en-GB" sz="2400" dirty="0">
                <a:solidFill>
                  <a:srgbClr val="F5F5F5"/>
                </a:solidFill>
                <a:latin typeface="Lucida Console" panose="020B0609040504020204" pitchFamily="49" charset="0"/>
              </a:rPr>
              <a:t>	} </a:t>
            </a:r>
          </a:p>
          <a:p>
            <a:r>
              <a:rPr lang="en-GB" sz="2400" dirty="0">
                <a:solidFill>
                  <a:srgbClr val="F5F5F5"/>
                </a:solidFill>
                <a:latin typeface="Lucida Console" panose="020B0609040504020204" pitchFamily="49" charset="0"/>
              </a:rPr>
              <a:t>}</a:t>
            </a:r>
          </a:p>
          <a:p>
            <a:endParaRPr lang="en-GB" sz="2400" dirty="0">
              <a:solidFill>
                <a:srgbClr val="F5F5F5"/>
              </a:solidFill>
              <a:latin typeface="Lucida Console" panose="020B0609040504020204" pitchFamily="49" charset="0"/>
            </a:endParaRPr>
          </a:p>
          <a:p>
            <a:r>
              <a:rPr lang="en-GB" sz="2400" dirty="0">
                <a:solidFill>
                  <a:srgbClr val="00FF00"/>
                </a:solidFill>
                <a:latin typeface="Lucida Console" panose="020B0609040504020204" pitchFamily="49" charset="0"/>
              </a:rPr>
              <a:t>Describing Notepad</a:t>
            </a:r>
            <a:endParaRPr lang="en-GB" sz="2400" dirty="0">
              <a:solidFill>
                <a:srgbClr val="F5F5F5"/>
              </a:solidFill>
              <a:latin typeface="Lucida Console" panose="020B0609040504020204" pitchFamily="49" charset="0"/>
            </a:endParaRPr>
          </a:p>
          <a:p>
            <a:r>
              <a:rPr lang="en-GB" sz="2400" dirty="0">
                <a:solidFill>
                  <a:srgbClr val="006400"/>
                </a:solidFill>
                <a:latin typeface="Lucida Console" panose="020B0609040504020204" pitchFamily="49" charset="0"/>
              </a:rPr>
              <a:t>  [+] Exists in Windows folder</a:t>
            </a:r>
            <a:r>
              <a:rPr lang="en-GB" sz="2400" dirty="0">
                <a:solidFill>
                  <a:srgbClr val="808080"/>
                </a:solidFill>
                <a:latin typeface="Lucida Console" panose="020B0609040504020204" pitchFamily="49" charset="0"/>
              </a:rPr>
              <a:t> 4ms </a:t>
            </a:r>
          </a:p>
        </p:txBody>
      </p:sp>
    </p:spTree>
    <p:extLst>
      <p:ext uri="{BB962C8B-B14F-4D97-AF65-F5344CB8AC3E}">
        <p14:creationId xmlns:p14="http://schemas.microsoft.com/office/powerpoint/2010/main" val="1323612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DD62-3542-4317-9BC4-43569E89137E}"/>
              </a:ext>
            </a:extLst>
          </p:cNvPr>
          <p:cNvSpPr>
            <a:spLocks noGrp="1"/>
          </p:cNvSpPr>
          <p:nvPr>
            <p:ph type="title"/>
          </p:nvPr>
        </p:nvSpPr>
        <p:spPr/>
        <p:txBody>
          <a:bodyPr/>
          <a:lstStyle/>
          <a:p>
            <a:r>
              <a:rPr lang="en-GB" dirty="0"/>
              <a:t>Testing with Pester</a:t>
            </a:r>
          </a:p>
        </p:txBody>
      </p:sp>
      <p:sp>
        <p:nvSpPr>
          <p:cNvPr id="4" name="Rectangle 3">
            <a:extLst>
              <a:ext uri="{FF2B5EF4-FFF2-40B4-BE49-F238E27FC236}">
                <a16:creationId xmlns:a16="http://schemas.microsoft.com/office/drawing/2014/main" id="{75E6A8BC-9A16-4449-9BF6-24EB4C36EC97}"/>
              </a:ext>
            </a:extLst>
          </p:cNvPr>
          <p:cNvSpPr/>
          <p:nvPr/>
        </p:nvSpPr>
        <p:spPr>
          <a:xfrm>
            <a:off x="3276600" y="6492875"/>
            <a:ext cx="8810625" cy="369332"/>
          </a:xfrm>
          <a:prstGeom prst="rect">
            <a:avLst/>
          </a:prstGeom>
        </p:spPr>
        <p:txBody>
          <a:bodyPr wrap="square">
            <a:spAutoFit/>
          </a:bodyPr>
          <a:lstStyle/>
          <a:p>
            <a:pPr algn="r"/>
            <a:r>
              <a:rPr lang="en-GB" dirty="0"/>
              <a:t>https://github.com/pester</a:t>
            </a:r>
          </a:p>
        </p:txBody>
      </p:sp>
      <p:sp>
        <p:nvSpPr>
          <p:cNvPr id="7" name="Rectangle 6">
            <a:extLst>
              <a:ext uri="{FF2B5EF4-FFF2-40B4-BE49-F238E27FC236}">
                <a16:creationId xmlns:a16="http://schemas.microsoft.com/office/drawing/2014/main" id="{66B158CD-7DCD-4F70-A0D0-D4912678A596}"/>
              </a:ext>
            </a:extLst>
          </p:cNvPr>
          <p:cNvSpPr/>
          <p:nvPr/>
        </p:nvSpPr>
        <p:spPr>
          <a:xfrm>
            <a:off x="971550" y="1997839"/>
            <a:ext cx="12425702" cy="2677656"/>
          </a:xfrm>
          <a:prstGeom prst="rect">
            <a:avLst/>
          </a:prstGeom>
        </p:spPr>
        <p:txBody>
          <a:bodyPr wrap="square">
            <a:spAutoFit/>
          </a:bodyPr>
          <a:lstStyle/>
          <a:p>
            <a:r>
              <a:rPr lang="en-GB" sz="2400" dirty="0">
                <a:solidFill>
                  <a:srgbClr val="F5F5F5"/>
                </a:solidFill>
                <a:latin typeface="Lucida Console" panose="020B0609040504020204" pitchFamily="49" charset="0"/>
              </a:rPr>
              <a:t>Describe 'Notepad’ { </a:t>
            </a:r>
          </a:p>
          <a:p>
            <a:r>
              <a:rPr lang="en-GB" sz="2400" dirty="0">
                <a:solidFill>
                  <a:srgbClr val="F5F5F5"/>
                </a:solidFill>
                <a:latin typeface="Lucida Console" panose="020B0609040504020204" pitchFamily="49" charset="0"/>
              </a:rPr>
              <a:t>	It 'Exists in Windows folder’ {   </a:t>
            </a:r>
          </a:p>
          <a:p>
            <a:r>
              <a:rPr lang="en-GB" sz="2400" dirty="0">
                <a:solidFill>
                  <a:srgbClr val="F5F5F5"/>
                </a:solidFill>
                <a:latin typeface="Lucida Console" panose="020B0609040504020204" pitchFamily="49" charset="0"/>
              </a:rPr>
              <a:t>	 'C:\Windows\NotAtAllPad.exe' | Should -Exist `</a:t>
            </a:r>
          </a:p>
          <a:p>
            <a:pPr lvl="1"/>
            <a:r>
              <a:rPr lang="en-GB" sz="2400" dirty="0">
                <a:solidFill>
                  <a:srgbClr val="F5F5F5"/>
                </a:solidFill>
                <a:latin typeface="Lucida Console" panose="020B0609040504020204" pitchFamily="49" charset="0"/>
              </a:rPr>
              <a:t>	  -because "law 57 of Windows builds"</a:t>
            </a:r>
          </a:p>
          <a:p>
            <a:pPr lvl="1"/>
            <a:r>
              <a:rPr lang="en-GB" sz="2400" dirty="0">
                <a:solidFill>
                  <a:srgbClr val="F5F5F5"/>
                </a:solidFill>
                <a:latin typeface="Lucida Console" panose="020B0609040504020204" pitchFamily="49" charset="0"/>
              </a:rPr>
              <a:t>	}</a:t>
            </a:r>
          </a:p>
          <a:p>
            <a:r>
              <a:rPr lang="en-GB" sz="2400" dirty="0">
                <a:solidFill>
                  <a:srgbClr val="F5F5F5"/>
                </a:solidFill>
                <a:latin typeface="Lucida Console" panose="020B0609040504020204" pitchFamily="49" charset="0"/>
              </a:rPr>
              <a:t>} </a:t>
            </a:r>
          </a:p>
          <a:p>
            <a:endParaRPr lang="en-GB" sz="2400" dirty="0">
              <a:solidFill>
                <a:srgbClr val="F5F5F5"/>
              </a:solidFill>
              <a:latin typeface="Lucida Console" panose="020B0609040504020204" pitchFamily="49" charset="0"/>
            </a:endParaRPr>
          </a:p>
        </p:txBody>
      </p:sp>
      <p:sp>
        <p:nvSpPr>
          <p:cNvPr id="3" name="Rectangle 2">
            <a:extLst>
              <a:ext uri="{FF2B5EF4-FFF2-40B4-BE49-F238E27FC236}">
                <a16:creationId xmlns:a16="http://schemas.microsoft.com/office/drawing/2014/main" id="{42BE696C-EBE5-48AB-8FA2-D938D2C43A66}"/>
              </a:ext>
            </a:extLst>
          </p:cNvPr>
          <p:cNvSpPr/>
          <p:nvPr/>
        </p:nvSpPr>
        <p:spPr>
          <a:xfrm>
            <a:off x="714375" y="4441726"/>
            <a:ext cx="11258550" cy="1200329"/>
          </a:xfrm>
          <a:prstGeom prst="rect">
            <a:avLst/>
          </a:prstGeom>
        </p:spPr>
        <p:txBody>
          <a:bodyPr wrap="square">
            <a:spAutoFit/>
          </a:bodyPr>
          <a:lstStyle/>
          <a:p>
            <a:r>
              <a:rPr lang="en-GB" dirty="0">
                <a:solidFill>
                  <a:srgbClr val="00FF00"/>
                </a:solidFill>
                <a:latin typeface="Lucida Console" panose="020B0609040504020204" pitchFamily="49" charset="0"/>
              </a:rPr>
              <a:t>Describing Notepad</a:t>
            </a:r>
            <a:endParaRPr lang="en-GB" dirty="0">
              <a:solidFill>
                <a:srgbClr val="F5F5F5"/>
              </a:solidFill>
              <a:latin typeface="Lucida Console" panose="020B0609040504020204" pitchFamily="49" charset="0"/>
            </a:endParaRPr>
          </a:p>
          <a:p>
            <a:r>
              <a:rPr lang="en-GB" dirty="0">
                <a:solidFill>
                  <a:srgbClr val="FF0000"/>
                </a:solidFill>
                <a:latin typeface="Lucida Console" panose="020B0609040504020204" pitchFamily="49" charset="0"/>
              </a:rPr>
              <a:t>	[-] Exists in Windows folder</a:t>
            </a:r>
            <a:r>
              <a:rPr lang="en-GB" dirty="0">
                <a:solidFill>
                  <a:srgbClr val="808080"/>
                </a:solidFill>
                <a:latin typeface="Lucida Console" panose="020B0609040504020204" pitchFamily="49" charset="0"/>
              </a:rPr>
              <a:t> 17ms</a:t>
            </a:r>
            <a:endParaRPr lang="en-GB" dirty="0">
              <a:solidFill>
                <a:srgbClr val="F5F5F5"/>
              </a:solidFill>
              <a:latin typeface="Lucida Console" panose="020B0609040504020204" pitchFamily="49" charset="0"/>
            </a:endParaRPr>
          </a:p>
          <a:p>
            <a:r>
              <a:rPr lang="en-GB" dirty="0">
                <a:solidFill>
                  <a:srgbClr val="FF0000"/>
                </a:solidFill>
                <a:latin typeface="Lucida Console" panose="020B0609040504020204" pitchFamily="49" charset="0"/>
              </a:rPr>
              <a:t>	Expected path 'C:\Windows\NotAtAllPad.exe' to exist, </a:t>
            </a:r>
          </a:p>
          <a:p>
            <a:r>
              <a:rPr lang="en-GB" dirty="0">
                <a:solidFill>
                  <a:srgbClr val="FF0000"/>
                </a:solidFill>
                <a:latin typeface="Lucida Console" panose="020B0609040504020204" pitchFamily="49" charset="0"/>
              </a:rPr>
              <a:t>	because law 57 of Windows builds, but it did not exist.</a:t>
            </a:r>
            <a:endParaRPr lang="en-GB"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94584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DD62-3542-4317-9BC4-43569E89137E}"/>
              </a:ext>
            </a:extLst>
          </p:cNvPr>
          <p:cNvSpPr>
            <a:spLocks noGrp="1"/>
          </p:cNvSpPr>
          <p:nvPr>
            <p:ph type="title"/>
          </p:nvPr>
        </p:nvSpPr>
        <p:spPr/>
        <p:txBody>
          <a:bodyPr>
            <a:normAutofit/>
          </a:bodyPr>
          <a:lstStyle/>
          <a:p>
            <a:r>
              <a:rPr lang="en-GB" sz="4000" dirty="0"/>
              <a:t>Test tenant config compared to JSON</a:t>
            </a:r>
          </a:p>
        </p:txBody>
      </p:sp>
      <p:sp>
        <p:nvSpPr>
          <p:cNvPr id="3" name="Content Placeholder 2">
            <a:extLst>
              <a:ext uri="{FF2B5EF4-FFF2-40B4-BE49-F238E27FC236}">
                <a16:creationId xmlns:a16="http://schemas.microsoft.com/office/drawing/2014/main" id="{633F2083-E2C7-4658-AF17-E349CDC43B7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GB" dirty="0">
                <a:latin typeface="Lucida Console" panose="020B0609040504020204" pitchFamily="49" charset="0"/>
              </a:rPr>
              <a:t>$</a:t>
            </a:r>
            <a:r>
              <a:rPr lang="en-GB" dirty="0" err="1">
                <a:latin typeface="Lucida Console" panose="020B0609040504020204" pitchFamily="49" charset="0"/>
              </a:rPr>
              <a:t>TenantSettingsJson</a:t>
            </a:r>
            <a:r>
              <a:rPr lang="en-GB" dirty="0">
                <a:latin typeface="Lucida Console" panose="020B0609040504020204" pitchFamily="49" charset="0"/>
              </a:rPr>
              <a:t> = get-content $</a:t>
            </a:r>
            <a:r>
              <a:rPr lang="en-GB" dirty="0" err="1">
                <a:latin typeface="Lucida Console" panose="020B0609040504020204" pitchFamily="49" charset="0"/>
              </a:rPr>
              <a:t>genericJSONPath</a:t>
            </a:r>
            <a:r>
              <a:rPr lang="en-GB" dirty="0">
                <a:latin typeface="Lucida Console" panose="020B0609040504020204" pitchFamily="49" charset="0"/>
              </a:rPr>
              <a:t> | </a:t>
            </a:r>
            <a:r>
              <a:rPr lang="en-GB" dirty="0" err="1">
                <a:latin typeface="Lucida Console" panose="020B0609040504020204" pitchFamily="49" charset="0"/>
              </a:rPr>
              <a:t>ConvertFrom</a:t>
            </a:r>
            <a:r>
              <a:rPr lang="en-GB" dirty="0">
                <a:latin typeface="Lucida Console" panose="020B0609040504020204" pitchFamily="49" charset="0"/>
              </a:rPr>
              <a:t>-Json</a:t>
            </a:r>
          </a:p>
          <a:p>
            <a:pPr marL="0" indent="0">
              <a:lnSpc>
                <a:spcPct val="120000"/>
              </a:lnSpc>
              <a:spcBef>
                <a:spcPts val="0"/>
              </a:spcBef>
              <a:buNone/>
            </a:pPr>
            <a:r>
              <a:rPr lang="en-GB" dirty="0">
                <a:latin typeface="Lucida Console" panose="020B0609040504020204" pitchFamily="49" charset="0"/>
              </a:rPr>
              <a:t>$</a:t>
            </a:r>
            <a:r>
              <a:rPr lang="en-GB" dirty="0" err="1">
                <a:latin typeface="Lucida Console" panose="020B0609040504020204" pitchFamily="49" charset="0"/>
              </a:rPr>
              <a:t>currentCompanyConfig</a:t>
            </a:r>
            <a:r>
              <a:rPr lang="en-GB" dirty="0">
                <a:latin typeface="Lucida Console" panose="020B0609040504020204" pitchFamily="49" charset="0"/>
              </a:rPr>
              <a:t> = Get-</a:t>
            </a:r>
            <a:r>
              <a:rPr lang="en-GB" dirty="0" err="1">
                <a:latin typeface="Lucida Console" panose="020B0609040504020204" pitchFamily="49" charset="0"/>
              </a:rPr>
              <a:t>AzureADMSGroupLifecyclePolicy</a:t>
            </a:r>
            <a:r>
              <a:rPr lang="en-GB" dirty="0">
                <a:latin typeface="Lucida Console" panose="020B0609040504020204" pitchFamily="49" charset="0"/>
              </a:rPr>
              <a:t> -</a:t>
            </a:r>
            <a:r>
              <a:rPr lang="en-GB" dirty="0" err="1">
                <a:latin typeface="Lucida Console" panose="020B0609040504020204" pitchFamily="49" charset="0"/>
              </a:rPr>
              <a:t>ErrorAction</a:t>
            </a:r>
            <a:r>
              <a:rPr lang="en-GB" dirty="0">
                <a:latin typeface="Lucida Console" panose="020B0609040504020204" pitchFamily="49" charset="0"/>
              </a:rPr>
              <a:t> </a:t>
            </a:r>
            <a:r>
              <a:rPr lang="en-GB" dirty="0" err="1">
                <a:latin typeface="Lucida Console" panose="020B0609040504020204" pitchFamily="49" charset="0"/>
              </a:rPr>
              <a:t>SilentlyContinue</a:t>
            </a:r>
            <a:endParaRPr lang="en-GB" dirty="0">
              <a:latin typeface="Lucida Console" panose="020B0609040504020204" pitchFamily="49" charset="0"/>
            </a:endParaRPr>
          </a:p>
          <a:p>
            <a:pPr marL="0" indent="0">
              <a:lnSpc>
                <a:spcPct val="120000"/>
              </a:lnSpc>
              <a:spcBef>
                <a:spcPts val="0"/>
              </a:spcBef>
              <a:buNone/>
            </a:pP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Note "-because" parameters requires Pester module v4</a:t>
            </a:r>
          </a:p>
          <a:p>
            <a:pPr marL="0" indent="0">
              <a:lnSpc>
                <a:spcPct val="120000"/>
              </a:lnSpc>
              <a:spcBef>
                <a:spcPts val="0"/>
              </a:spcBef>
              <a:buNone/>
            </a:pPr>
            <a:r>
              <a:rPr lang="en-GB" dirty="0">
                <a:latin typeface="Lucida Console" panose="020B0609040504020204" pitchFamily="49" charset="0"/>
              </a:rPr>
              <a:t>Describe "Office365 group lifecycle policy for $($</a:t>
            </a:r>
            <a:r>
              <a:rPr lang="en-GB" dirty="0" err="1">
                <a:latin typeface="Lucida Console" panose="020B0609040504020204" pitchFamily="49" charset="0"/>
              </a:rPr>
              <a:t>AADtenant.DisplayName</a:t>
            </a: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it "Office 365 group lifecycle policy" {</a:t>
            </a: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currentCompanyConfig</a:t>
            </a:r>
            <a:r>
              <a:rPr lang="en-GB" dirty="0">
                <a:latin typeface="Lucida Console" panose="020B0609040504020204" pitchFamily="49" charset="0"/>
              </a:rPr>
              <a:t> | should -not -</a:t>
            </a:r>
            <a:r>
              <a:rPr lang="en-GB" dirty="0" err="1">
                <a:latin typeface="Lucida Console" panose="020B0609040504020204" pitchFamily="49" charset="0"/>
              </a:rPr>
              <a:t>BeNullOrEmpty</a:t>
            </a: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-Because "Office 365 group lifecycle policy ensures projects are closed down and data archived"</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it "Office 365 Group lifetime" {</a:t>
            </a: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currentCompanyConfig.GroupLifetimeInDays</a:t>
            </a:r>
            <a:r>
              <a:rPr lang="en-GB" dirty="0">
                <a:latin typeface="Lucida Console" panose="020B0609040504020204" pitchFamily="49" charset="0"/>
              </a:rPr>
              <a:t> | should -be $</a:t>
            </a:r>
            <a:r>
              <a:rPr lang="en-GB" dirty="0" err="1">
                <a:latin typeface="Lucida Console" panose="020B0609040504020204" pitchFamily="49" charset="0"/>
              </a:rPr>
              <a:t>TenantSettingsJson.GroupLifetimeInDays</a:t>
            </a: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-Because "Unused o365 groups should be archived after $($</a:t>
            </a:r>
            <a:r>
              <a:rPr lang="en-GB" dirty="0" err="1">
                <a:latin typeface="Lucida Console" panose="020B0609040504020204" pitchFamily="49" charset="0"/>
              </a:rPr>
              <a:t>TenantSettingsJson.GroupLifetimeInDays</a:t>
            </a:r>
            <a:r>
              <a:rPr lang="en-GB" dirty="0">
                <a:latin typeface="Lucida Console" panose="020B0609040504020204" pitchFamily="49" charset="0"/>
              </a:rPr>
              <a:t>)"</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endParaRPr lang="en-GB" dirty="0">
              <a:latin typeface="Lucida Console" panose="020B0609040504020204" pitchFamily="49" charset="0"/>
            </a:endParaRPr>
          </a:p>
          <a:p>
            <a:pPr marL="0" indent="0">
              <a:lnSpc>
                <a:spcPct val="120000"/>
              </a:lnSpc>
              <a:spcBef>
                <a:spcPts val="0"/>
              </a:spcBef>
              <a:buNone/>
            </a:pPr>
            <a:r>
              <a:rPr lang="en-GB" dirty="0">
                <a:latin typeface="Lucida Console" panose="020B0609040504020204" pitchFamily="49" charset="0"/>
              </a:rPr>
              <a:t>    it "Office 365 group notification mails" {</a:t>
            </a:r>
          </a:p>
          <a:p>
            <a:pPr marL="0" indent="0">
              <a:lnSpc>
                <a:spcPct val="120000"/>
              </a:lnSpc>
              <a:spcBef>
                <a:spcPts val="0"/>
              </a:spcBef>
              <a:buNone/>
            </a:pPr>
            <a:r>
              <a:rPr lang="en-GB" dirty="0">
                <a:latin typeface="Lucida Console" panose="020B0609040504020204" pitchFamily="49" charset="0"/>
              </a:rPr>
              <a:t>        $</a:t>
            </a:r>
            <a:r>
              <a:rPr lang="en-GB" dirty="0" err="1">
                <a:latin typeface="Lucida Console" panose="020B0609040504020204" pitchFamily="49" charset="0"/>
              </a:rPr>
              <a:t>currentCompanyConfig.AlternateNotificationEmails</a:t>
            </a:r>
            <a:r>
              <a:rPr lang="en-GB" dirty="0">
                <a:latin typeface="Lucida Console" panose="020B0609040504020204" pitchFamily="49" charset="0"/>
              </a:rPr>
              <a:t> | should -be $</a:t>
            </a:r>
            <a:r>
              <a:rPr lang="en-GB" dirty="0" err="1">
                <a:latin typeface="Lucida Console" panose="020B0609040504020204" pitchFamily="49" charset="0"/>
              </a:rPr>
              <a:t>TenantSettingsJson.AlternateNotificationEmails</a:t>
            </a: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-Because "$($</a:t>
            </a:r>
            <a:r>
              <a:rPr lang="en-GB" dirty="0" err="1">
                <a:latin typeface="Lucida Console" panose="020B0609040504020204" pitchFamily="49" charset="0"/>
              </a:rPr>
              <a:t>TenantSettingsJson.AlternateNotificationEmails</a:t>
            </a:r>
            <a:r>
              <a:rPr lang="en-GB" dirty="0">
                <a:latin typeface="Lucida Console" panose="020B0609040504020204" pitchFamily="49" charset="0"/>
              </a:rPr>
              <a:t>) should be notified of unused o365 groups"</a:t>
            </a:r>
          </a:p>
          <a:p>
            <a:pPr marL="0" indent="0">
              <a:lnSpc>
                <a:spcPct val="120000"/>
              </a:lnSpc>
              <a:spcBef>
                <a:spcPts val="0"/>
              </a:spcBef>
              <a:buNone/>
            </a:pPr>
            <a:r>
              <a:rPr lang="en-GB" dirty="0">
                <a:latin typeface="Lucida Console" panose="020B0609040504020204" pitchFamily="49" charset="0"/>
              </a:rPr>
              <a:t>    }</a:t>
            </a:r>
          </a:p>
          <a:p>
            <a:pPr marL="0" indent="0">
              <a:lnSpc>
                <a:spcPct val="120000"/>
              </a:lnSpc>
              <a:spcBef>
                <a:spcPts val="0"/>
              </a:spcBef>
              <a:buNone/>
            </a:pPr>
            <a:r>
              <a:rPr lang="en-GB" dirty="0">
                <a:latin typeface="Lucida Console" panose="020B0609040504020204" pitchFamily="49" charset="0"/>
              </a:rPr>
              <a:t>} </a:t>
            </a:r>
          </a:p>
          <a:p>
            <a:endParaRPr lang="en-GB" dirty="0"/>
          </a:p>
        </p:txBody>
      </p:sp>
      <p:sp>
        <p:nvSpPr>
          <p:cNvPr id="4" name="TextBox 3">
            <a:extLst>
              <a:ext uri="{FF2B5EF4-FFF2-40B4-BE49-F238E27FC236}">
                <a16:creationId xmlns:a16="http://schemas.microsoft.com/office/drawing/2014/main" id="{2E7D1EBB-4B7F-4B3E-923C-7E3CE2EE05ED}"/>
              </a:ext>
            </a:extLst>
          </p:cNvPr>
          <p:cNvSpPr txBox="1"/>
          <p:nvPr/>
        </p:nvSpPr>
        <p:spPr>
          <a:xfrm>
            <a:off x="838200" y="5581650"/>
            <a:ext cx="10163175" cy="923330"/>
          </a:xfrm>
          <a:prstGeom prst="rect">
            <a:avLst/>
          </a:prstGeom>
          <a:noFill/>
        </p:spPr>
        <p:txBody>
          <a:bodyPr wrap="square" rtlCol="0">
            <a:spAutoFit/>
          </a:bodyPr>
          <a:lstStyle/>
          <a:p>
            <a:r>
              <a:rPr lang="en-GB" dirty="0"/>
              <a:t>Read JSON, get current config</a:t>
            </a:r>
          </a:p>
          <a:p>
            <a:r>
              <a:rPr lang="en-GB" dirty="0"/>
              <a:t>Assert that current config shouldn’t be blank/unset</a:t>
            </a:r>
          </a:p>
          <a:p>
            <a:r>
              <a:rPr lang="en-GB" dirty="0"/>
              <a:t>Assert that current config should match JSON</a:t>
            </a:r>
          </a:p>
        </p:txBody>
      </p:sp>
    </p:spTree>
    <p:extLst>
      <p:ext uri="{BB962C8B-B14F-4D97-AF65-F5344CB8AC3E}">
        <p14:creationId xmlns:p14="http://schemas.microsoft.com/office/powerpoint/2010/main" val="77333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D277A-0C09-4A67-9BFD-52578719AA17}"/>
              </a:ext>
            </a:extLst>
          </p:cNvPr>
          <p:cNvPicPr>
            <a:picLocks noChangeAspect="1"/>
          </p:cNvPicPr>
          <p:nvPr/>
        </p:nvPicPr>
        <p:blipFill>
          <a:blip r:embed="rId3"/>
          <a:stretch>
            <a:fillRect/>
          </a:stretch>
        </p:blipFill>
        <p:spPr>
          <a:xfrm>
            <a:off x="0" y="13806"/>
            <a:ext cx="12192000" cy="6677987"/>
          </a:xfrm>
          <a:prstGeom prst="rect">
            <a:avLst/>
          </a:prstGeom>
        </p:spPr>
      </p:pic>
    </p:spTree>
    <p:extLst>
      <p:ext uri="{BB962C8B-B14F-4D97-AF65-F5344CB8AC3E}">
        <p14:creationId xmlns:p14="http://schemas.microsoft.com/office/powerpoint/2010/main" val="89929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9CA142-C94C-4517-850E-EEBD56003E1F}"/>
              </a:ext>
            </a:extLst>
          </p:cNvPr>
          <p:cNvPicPr>
            <a:picLocks noChangeAspect="1"/>
          </p:cNvPicPr>
          <p:nvPr/>
        </p:nvPicPr>
        <p:blipFill>
          <a:blip r:embed="rId3"/>
          <a:stretch>
            <a:fillRect/>
          </a:stretch>
        </p:blipFill>
        <p:spPr>
          <a:xfrm>
            <a:off x="0" y="-3685"/>
            <a:ext cx="12192000" cy="6522469"/>
          </a:xfrm>
          <a:prstGeom prst="rect">
            <a:avLst/>
          </a:prstGeom>
        </p:spPr>
      </p:pic>
      <p:sp>
        <p:nvSpPr>
          <p:cNvPr id="3" name="Rectangle 2">
            <a:extLst>
              <a:ext uri="{FF2B5EF4-FFF2-40B4-BE49-F238E27FC236}">
                <a16:creationId xmlns:a16="http://schemas.microsoft.com/office/drawing/2014/main" id="{DBFA9955-5D7C-4015-BEFD-607A2F9321EC}"/>
              </a:ext>
            </a:extLst>
          </p:cNvPr>
          <p:cNvSpPr/>
          <p:nvPr/>
        </p:nvSpPr>
        <p:spPr>
          <a:xfrm>
            <a:off x="4438650" y="971550"/>
            <a:ext cx="581025" cy="4000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978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FE75F-FC19-4F19-9025-6BCF8B33E6AF}"/>
              </a:ext>
            </a:extLst>
          </p:cNvPr>
          <p:cNvPicPr>
            <a:picLocks noChangeAspect="1"/>
          </p:cNvPicPr>
          <p:nvPr/>
        </p:nvPicPr>
        <p:blipFill>
          <a:blip r:embed="rId2"/>
          <a:stretch>
            <a:fillRect/>
          </a:stretch>
        </p:blipFill>
        <p:spPr>
          <a:xfrm>
            <a:off x="0" y="12577"/>
            <a:ext cx="12192000" cy="5937495"/>
          </a:xfrm>
          <a:prstGeom prst="rect">
            <a:avLst/>
          </a:prstGeom>
        </p:spPr>
      </p:pic>
    </p:spTree>
    <p:extLst>
      <p:ext uri="{BB962C8B-B14F-4D97-AF65-F5344CB8AC3E}">
        <p14:creationId xmlns:p14="http://schemas.microsoft.com/office/powerpoint/2010/main" val="2531901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022D0-B887-46FA-A330-13D265C73C0F}"/>
              </a:ext>
            </a:extLst>
          </p:cNvPr>
          <p:cNvPicPr>
            <a:picLocks noChangeAspect="1"/>
          </p:cNvPicPr>
          <p:nvPr/>
        </p:nvPicPr>
        <p:blipFill>
          <a:blip r:embed="rId3"/>
          <a:stretch>
            <a:fillRect/>
          </a:stretch>
        </p:blipFill>
        <p:spPr>
          <a:xfrm>
            <a:off x="291221" y="0"/>
            <a:ext cx="11609557" cy="6858000"/>
          </a:xfrm>
          <a:prstGeom prst="rect">
            <a:avLst/>
          </a:prstGeom>
        </p:spPr>
      </p:pic>
    </p:spTree>
    <p:extLst>
      <p:ext uri="{BB962C8B-B14F-4D97-AF65-F5344CB8AC3E}">
        <p14:creationId xmlns:p14="http://schemas.microsoft.com/office/powerpoint/2010/main" val="2968706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0F66-E734-4C2D-AFCF-43530DC00F98}"/>
              </a:ext>
            </a:extLst>
          </p:cNvPr>
          <p:cNvSpPr>
            <a:spLocks noGrp="1"/>
          </p:cNvSpPr>
          <p:nvPr>
            <p:ph type="title"/>
          </p:nvPr>
        </p:nvSpPr>
        <p:spPr/>
        <p:txBody>
          <a:bodyPr/>
          <a:lstStyle/>
          <a:p>
            <a:r>
              <a:rPr lang="en-GB" dirty="0"/>
              <a:t>Release config to environments</a:t>
            </a:r>
          </a:p>
        </p:txBody>
      </p:sp>
      <p:sp>
        <p:nvSpPr>
          <p:cNvPr id="5" name="Content Placeholder 4">
            <a:extLst>
              <a:ext uri="{FF2B5EF4-FFF2-40B4-BE49-F238E27FC236}">
                <a16:creationId xmlns:a16="http://schemas.microsoft.com/office/drawing/2014/main" id="{60BFAC88-A57D-4F21-9731-A52C7A69B650}"/>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F87FCB3-5D65-453D-B601-9F6080AEAE90}"/>
              </a:ext>
            </a:extLst>
          </p:cNvPr>
          <p:cNvPicPr>
            <a:picLocks noChangeAspect="1"/>
          </p:cNvPicPr>
          <p:nvPr/>
        </p:nvPicPr>
        <p:blipFill>
          <a:blip r:embed="rId3"/>
          <a:stretch>
            <a:fillRect/>
          </a:stretch>
        </p:blipFill>
        <p:spPr>
          <a:xfrm>
            <a:off x="457199" y="1690688"/>
            <a:ext cx="11477625" cy="4299179"/>
          </a:xfrm>
          <a:prstGeom prst="rect">
            <a:avLst/>
          </a:prstGeom>
        </p:spPr>
      </p:pic>
    </p:spTree>
    <p:extLst>
      <p:ext uri="{BB962C8B-B14F-4D97-AF65-F5344CB8AC3E}">
        <p14:creationId xmlns:p14="http://schemas.microsoft.com/office/powerpoint/2010/main" val="1189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2179-BAEA-455F-BE4A-88093460D5F4}"/>
              </a:ext>
            </a:extLst>
          </p:cNvPr>
          <p:cNvSpPr>
            <a:spLocks noGrp="1"/>
          </p:cNvSpPr>
          <p:nvPr>
            <p:ph type="title"/>
          </p:nvPr>
        </p:nvSpPr>
        <p:spPr/>
        <p:txBody>
          <a:bodyPr/>
          <a:lstStyle/>
          <a:p>
            <a:r>
              <a:rPr lang="en-GB" dirty="0"/>
              <a:t>This talk</a:t>
            </a:r>
          </a:p>
        </p:txBody>
      </p:sp>
      <p:sp>
        <p:nvSpPr>
          <p:cNvPr id="3" name="Content Placeholder 2">
            <a:extLst>
              <a:ext uri="{FF2B5EF4-FFF2-40B4-BE49-F238E27FC236}">
                <a16:creationId xmlns:a16="http://schemas.microsoft.com/office/drawing/2014/main" id="{C6304F44-1ED0-4A76-AE26-57A53E4C2D6A}"/>
              </a:ext>
            </a:extLst>
          </p:cNvPr>
          <p:cNvSpPr>
            <a:spLocks noGrp="1"/>
          </p:cNvSpPr>
          <p:nvPr>
            <p:ph idx="1"/>
          </p:nvPr>
        </p:nvSpPr>
        <p:spPr/>
        <p:txBody>
          <a:bodyPr/>
          <a:lstStyle/>
          <a:p>
            <a:r>
              <a:rPr lang="en-GB" dirty="0"/>
              <a:t>Unconventional use of Release Pipelines</a:t>
            </a:r>
          </a:p>
          <a:p>
            <a:r>
              <a:rPr lang="en-GB" dirty="0"/>
              <a:t>Office 365 configuration as versioned code</a:t>
            </a:r>
          </a:p>
          <a:p>
            <a:r>
              <a:rPr lang="en-GB" dirty="0"/>
              <a:t>Releasing changes through environments to prod</a:t>
            </a:r>
          </a:p>
          <a:p>
            <a:r>
              <a:rPr lang="en-GB" dirty="0"/>
              <a:t>Testing Office 365 configuration compliance</a:t>
            </a:r>
          </a:p>
          <a:p>
            <a:r>
              <a:rPr lang="en-GB" dirty="0"/>
              <a:t>NIST </a:t>
            </a:r>
            <a:r>
              <a:rPr lang="en-GB" dirty="0" err="1"/>
              <a:t>CyberSecurity</a:t>
            </a:r>
            <a:r>
              <a:rPr lang="en-GB" dirty="0"/>
              <a:t> Framework</a:t>
            </a:r>
          </a:p>
          <a:p>
            <a:pPr marL="0" indent="0">
              <a:buNone/>
            </a:pPr>
            <a:endParaRPr lang="en-GB" dirty="0"/>
          </a:p>
        </p:txBody>
      </p:sp>
    </p:spTree>
    <p:custDataLst>
      <p:tags r:id="rId1"/>
    </p:custDataLst>
    <p:extLst>
      <p:ext uri="{BB962C8B-B14F-4D97-AF65-F5344CB8AC3E}">
        <p14:creationId xmlns:p14="http://schemas.microsoft.com/office/powerpoint/2010/main" val="15179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0F66-E734-4C2D-AFCF-43530DC00F98}"/>
              </a:ext>
            </a:extLst>
          </p:cNvPr>
          <p:cNvSpPr>
            <a:spLocks noGrp="1"/>
          </p:cNvSpPr>
          <p:nvPr>
            <p:ph type="title"/>
          </p:nvPr>
        </p:nvSpPr>
        <p:spPr/>
        <p:txBody>
          <a:bodyPr/>
          <a:lstStyle/>
          <a:p>
            <a:r>
              <a:rPr lang="en-GB" dirty="0"/>
              <a:t>Log messages are captured</a:t>
            </a:r>
          </a:p>
        </p:txBody>
      </p:sp>
      <p:sp>
        <p:nvSpPr>
          <p:cNvPr id="5" name="Content Placeholder 4">
            <a:extLst>
              <a:ext uri="{FF2B5EF4-FFF2-40B4-BE49-F238E27FC236}">
                <a16:creationId xmlns:a16="http://schemas.microsoft.com/office/drawing/2014/main" id="{60BFAC88-A57D-4F21-9731-A52C7A69B650}"/>
              </a:ext>
            </a:extLst>
          </p:cNvPr>
          <p:cNvSpPr>
            <a:spLocks noGrp="1"/>
          </p:cNvSpPr>
          <p:nvPr>
            <p:ph idx="1"/>
          </p:nvPr>
        </p:nvSpPr>
        <p:spPr/>
        <p:txBody>
          <a:bodyPr/>
          <a:lstStyle/>
          <a:p>
            <a:endParaRPr lang="en-GB"/>
          </a:p>
        </p:txBody>
      </p:sp>
      <p:pic>
        <p:nvPicPr>
          <p:cNvPr id="3" name="Picture 2">
            <a:extLst>
              <a:ext uri="{FF2B5EF4-FFF2-40B4-BE49-F238E27FC236}">
                <a16:creationId xmlns:a16="http://schemas.microsoft.com/office/drawing/2014/main" id="{A266BC3E-2B64-4B08-ACB6-D10EA9975461}"/>
              </a:ext>
            </a:extLst>
          </p:cNvPr>
          <p:cNvPicPr>
            <a:picLocks noChangeAspect="1"/>
          </p:cNvPicPr>
          <p:nvPr/>
        </p:nvPicPr>
        <p:blipFill>
          <a:blip r:embed="rId3"/>
          <a:stretch>
            <a:fillRect/>
          </a:stretch>
        </p:blipFill>
        <p:spPr>
          <a:xfrm>
            <a:off x="885825" y="1404938"/>
            <a:ext cx="10467975" cy="4772025"/>
          </a:xfrm>
          <a:prstGeom prst="rect">
            <a:avLst/>
          </a:prstGeom>
        </p:spPr>
      </p:pic>
    </p:spTree>
    <p:extLst>
      <p:ext uri="{BB962C8B-B14F-4D97-AF65-F5344CB8AC3E}">
        <p14:creationId xmlns:p14="http://schemas.microsoft.com/office/powerpoint/2010/main" val="3512668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C05B-8E96-4283-9467-F30B4ED0079A}"/>
              </a:ext>
            </a:extLst>
          </p:cNvPr>
          <p:cNvSpPr>
            <a:spLocks noGrp="1"/>
          </p:cNvSpPr>
          <p:nvPr>
            <p:ph type="title"/>
          </p:nvPr>
        </p:nvSpPr>
        <p:spPr/>
        <p:txBody>
          <a:bodyPr/>
          <a:lstStyle/>
          <a:p>
            <a:r>
              <a:rPr lang="en-GB" dirty="0"/>
              <a:t>Release approvals</a:t>
            </a:r>
          </a:p>
        </p:txBody>
      </p:sp>
      <p:sp>
        <p:nvSpPr>
          <p:cNvPr id="3" name="Content Placeholder 2">
            <a:extLst>
              <a:ext uri="{FF2B5EF4-FFF2-40B4-BE49-F238E27FC236}">
                <a16:creationId xmlns:a16="http://schemas.microsoft.com/office/drawing/2014/main" id="{7F10820A-A1AA-4A0D-8719-99707E652FA2}"/>
              </a:ext>
            </a:extLst>
          </p:cNvPr>
          <p:cNvSpPr>
            <a:spLocks noGrp="1"/>
          </p:cNvSpPr>
          <p:nvPr>
            <p:ph idx="1"/>
          </p:nvPr>
        </p:nvSpPr>
        <p:spPr/>
        <p:txBody>
          <a:bodyPr>
            <a:normAutofit/>
          </a:bodyPr>
          <a:lstStyle/>
          <a:p>
            <a:pPr>
              <a:lnSpc>
                <a:spcPct val="150000"/>
              </a:lnSpc>
            </a:pPr>
            <a:r>
              <a:rPr lang="en-GB" sz="2400" dirty="0"/>
              <a:t>Approvals to individual or team</a:t>
            </a:r>
          </a:p>
          <a:p>
            <a:pPr>
              <a:lnSpc>
                <a:spcPct val="150000"/>
              </a:lnSpc>
            </a:pPr>
            <a:r>
              <a:rPr lang="en-GB" sz="2400" dirty="0"/>
              <a:t>Approve &amp; defer to change time</a:t>
            </a:r>
          </a:p>
          <a:p>
            <a:pPr>
              <a:lnSpc>
                <a:spcPct val="150000"/>
              </a:lnSpc>
            </a:pPr>
            <a:r>
              <a:rPr lang="en-GB" sz="2400" dirty="0"/>
              <a:t>Approval Policies</a:t>
            </a:r>
          </a:p>
          <a:p>
            <a:pPr lvl="1">
              <a:lnSpc>
                <a:spcPct val="150000"/>
              </a:lnSpc>
            </a:pPr>
            <a:r>
              <a:rPr lang="en-GB" sz="2000" dirty="0"/>
              <a:t>Can’t approve own releases</a:t>
            </a:r>
          </a:p>
          <a:p>
            <a:pPr lvl="1">
              <a:lnSpc>
                <a:spcPct val="150000"/>
              </a:lnSpc>
            </a:pPr>
            <a:r>
              <a:rPr lang="en-GB" sz="2000" dirty="0"/>
              <a:t>Require additional MFA check</a:t>
            </a:r>
          </a:p>
          <a:p>
            <a:pPr>
              <a:lnSpc>
                <a:spcPct val="150000"/>
              </a:lnSpc>
            </a:pPr>
            <a:r>
              <a:rPr lang="en-GB" sz="2400" dirty="0"/>
              <a:t>Release gates</a:t>
            </a:r>
          </a:p>
          <a:p>
            <a:pPr lvl="1">
              <a:lnSpc>
                <a:spcPct val="150000"/>
              </a:lnSpc>
            </a:pPr>
            <a:r>
              <a:rPr lang="en-GB" sz="2000" dirty="0"/>
              <a:t>Check ServiceNow change approval</a:t>
            </a:r>
          </a:p>
        </p:txBody>
      </p:sp>
      <p:pic>
        <p:nvPicPr>
          <p:cNvPr id="4" name="Picture 3">
            <a:extLst>
              <a:ext uri="{FF2B5EF4-FFF2-40B4-BE49-F238E27FC236}">
                <a16:creationId xmlns:a16="http://schemas.microsoft.com/office/drawing/2014/main" id="{58B6CDB8-5A56-4D74-B9C9-564030CA6533}"/>
              </a:ext>
            </a:extLst>
          </p:cNvPr>
          <p:cNvPicPr>
            <a:picLocks noChangeAspect="1"/>
          </p:cNvPicPr>
          <p:nvPr/>
        </p:nvPicPr>
        <p:blipFill>
          <a:blip r:embed="rId2"/>
          <a:stretch>
            <a:fillRect/>
          </a:stretch>
        </p:blipFill>
        <p:spPr>
          <a:xfrm>
            <a:off x="6562725" y="1183954"/>
            <a:ext cx="5491162" cy="4448650"/>
          </a:xfrm>
          <a:prstGeom prst="rect">
            <a:avLst/>
          </a:prstGeom>
        </p:spPr>
      </p:pic>
    </p:spTree>
    <p:extLst>
      <p:ext uri="{BB962C8B-B14F-4D97-AF65-F5344CB8AC3E}">
        <p14:creationId xmlns:p14="http://schemas.microsoft.com/office/powerpoint/2010/main" val="21058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657A-D820-4E40-AFFF-AE097FD0B6D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8A99E38-DF2E-45DA-9709-C5268EC2532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EB92512E-FB35-4C48-BBEC-9F02171F1E6A}"/>
              </a:ext>
            </a:extLst>
          </p:cNvPr>
          <p:cNvPicPr>
            <a:picLocks noChangeAspect="1"/>
          </p:cNvPicPr>
          <p:nvPr/>
        </p:nvPicPr>
        <p:blipFill>
          <a:blip r:embed="rId3"/>
          <a:stretch>
            <a:fillRect/>
          </a:stretch>
        </p:blipFill>
        <p:spPr>
          <a:xfrm>
            <a:off x="0" y="114221"/>
            <a:ext cx="12192000" cy="6629558"/>
          </a:xfrm>
          <a:prstGeom prst="rect">
            <a:avLst/>
          </a:prstGeom>
        </p:spPr>
      </p:pic>
      <p:sp>
        <p:nvSpPr>
          <p:cNvPr id="5" name="Rectangle 4">
            <a:extLst>
              <a:ext uri="{FF2B5EF4-FFF2-40B4-BE49-F238E27FC236}">
                <a16:creationId xmlns:a16="http://schemas.microsoft.com/office/drawing/2014/main" id="{05D8CE23-286B-4099-A776-7F32CFC72BA6}"/>
              </a:ext>
            </a:extLst>
          </p:cNvPr>
          <p:cNvSpPr/>
          <p:nvPr/>
        </p:nvSpPr>
        <p:spPr>
          <a:xfrm>
            <a:off x="7258050" y="4410074"/>
            <a:ext cx="2133600" cy="44767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7462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C6279-8919-4142-B042-E8FCBFC8329F}"/>
              </a:ext>
            </a:extLst>
          </p:cNvPr>
          <p:cNvPicPr>
            <a:picLocks noChangeAspect="1"/>
          </p:cNvPicPr>
          <p:nvPr/>
        </p:nvPicPr>
        <p:blipFill>
          <a:blip r:embed="rId2"/>
          <a:stretch>
            <a:fillRect/>
          </a:stretch>
        </p:blipFill>
        <p:spPr>
          <a:xfrm>
            <a:off x="0" y="28751"/>
            <a:ext cx="12192000" cy="6800498"/>
          </a:xfrm>
          <a:prstGeom prst="rect">
            <a:avLst/>
          </a:prstGeom>
        </p:spPr>
      </p:pic>
      <p:sp>
        <p:nvSpPr>
          <p:cNvPr id="5" name="Rectangle 4">
            <a:extLst>
              <a:ext uri="{FF2B5EF4-FFF2-40B4-BE49-F238E27FC236}">
                <a16:creationId xmlns:a16="http://schemas.microsoft.com/office/drawing/2014/main" id="{983E8C3F-24D6-48AC-857A-719EE4C8C2F7}"/>
              </a:ext>
            </a:extLst>
          </p:cNvPr>
          <p:cNvSpPr/>
          <p:nvPr/>
        </p:nvSpPr>
        <p:spPr>
          <a:xfrm>
            <a:off x="6905625" y="1295400"/>
            <a:ext cx="762000" cy="4857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3D481CF-BBD2-4AFB-AAD4-C7C0AC2A85C5}"/>
              </a:ext>
            </a:extLst>
          </p:cNvPr>
          <p:cNvSpPr/>
          <p:nvPr/>
        </p:nvSpPr>
        <p:spPr>
          <a:xfrm>
            <a:off x="6905625" y="3429000"/>
            <a:ext cx="2114550" cy="3049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43A362-B391-465D-BD9C-86CE38AA420E}"/>
              </a:ext>
            </a:extLst>
          </p:cNvPr>
          <p:cNvSpPr/>
          <p:nvPr/>
        </p:nvSpPr>
        <p:spPr>
          <a:xfrm>
            <a:off x="6967538" y="6200423"/>
            <a:ext cx="3900488" cy="5528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559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A44C-96ED-4690-8E3D-A0D70E96543E}"/>
              </a:ext>
            </a:extLst>
          </p:cNvPr>
          <p:cNvSpPr>
            <a:spLocks noGrp="1"/>
          </p:cNvSpPr>
          <p:nvPr>
            <p:ph type="ctrTitle"/>
          </p:nvPr>
        </p:nvSpPr>
        <p:spPr/>
        <p:txBody>
          <a:bodyPr/>
          <a:lstStyle/>
          <a:p>
            <a:r>
              <a:rPr lang="en-GB" dirty="0">
                <a:solidFill>
                  <a:schemeClr val="bg2"/>
                </a:solidFill>
              </a:rPr>
              <a:t>End of the demo part</a:t>
            </a:r>
          </a:p>
        </p:txBody>
      </p:sp>
      <p:pic>
        <p:nvPicPr>
          <p:cNvPr id="7" name="Picture 6" descr="A close up of a persons face&#10;&#10;Description automatically generated">
            <a:extLst>
              <a:ext uri="{FF2B5EF4-FFF2-40B4-BE49-F238E27FC236}">
                <a16:creationId xmlns:a16="http://schemas.microsoft.com/office/drawing/2014/main" id="{2CD37B57-27BA-466E-B4DF-61C0898861F2}"/>
              </a:ext>
            </a:extLst>
          </p:cNvPr>
          <p:cNvPicPr>
            <a:picLocks noChangeAspect="1"/>
          </p:cNvPicPr>
          <p:nvPr/>
        </p:nvPicPr>
        <p:blipFill>
          <a:blip r:embed="rId2"/>
          <a:stretch>
            <a:fillRect/>
          </a:stretch>
        </p:blipFill>
        <p:spPr>
          <a:xfrm>
            <a:off x="9739312" y="1819275"/>
            <a:ext cx="2676525" cy="5038725"/>
          </a:xfrm>
          <a:prstGeom prst="rect">
            <a:avLst/>
          </a:prstGeom>
        </p:spPr>
      </p:pic>
    </p:spTree>
    <p:extLst>
      <p:ext uri="{BB962C8B-B14F-4D97-AF65-F5344CB8AC3E}">
        <p14:creationId xmlns:p14="http://schemas.microsoft.com/office/powerpoint/2010/main" val="230209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8CF8-2DF6-47B7-87A6-302C94DD12CC}"/>
              </a:ext>
            </a:extLst>
          </p:cNvPr>
          <p:cNvSpPr>
            <a:spLocks noGrp="1"/>
          </p:cNvSpPr>
          <p:nvPr>
            <p:ph type="title"/>
          </p:nvPr>
        </p:nvSpPr>
        <p:spPr/>
        <p:txBody>
          <a:bodyPr/>
          <a:lstStyle/>
          <a:p>
            <a:r>
              <a:rPr lang="en-GB" dirty="0"/>
              <a:t>So much to configure!!!</a:t>
            </a:r>
          </a:p>
        </p:txBody>
      </p:sp>
      <p:sp>
        <p:nvSpPr>
          <p:cNvPr id="3" name="Content Placeholder 2">
            <a:extLst>
              <a:ext uri="{FF2B5EF4-FFF2-40B4-BE49-F238E27FC236}">
                <a16:creationId xmlns:a16="http://schemas.microsoft.com/office/drawing/2014/main" id="{E18E0CF1-9E6B-4F21-9CFB-046D39E8FE09}"/>
              </a:ext>
            </a:extLst>
          </p:cNvPr>
          <p:cNvSpPr>
            <a:spLocks noGrp="1"/>
          </p:cNvSpPr>
          <p:nvPr>
            <p:ph sz="half" idx="1"/>
          </p:nvPr>
        </p:nvSpPr>
        <p:spPr/>
        <p:txBody>
          <a:bodyPr>
            <a:normAutofit fontScale="55000" lnSpcReduction="20000"/>
          </a:bodyPr>
          <a:lstStyle/>
          <a:p>
            <a:r>
              <a:rPr lang="en-GB" dirty="0"/>
              <a:t>AAD tenant config</a:t>
            </a:r>
          </a:p>
          <a:p>
            <a:r>
              <a:rPr lang="en-GB" dirty="0"/>
              <a:t>AAD </a:t>
            </a:r>
            <a:r>
              <a:rPr lang="en-GB" dirty="0" err="1"/>
              <a:t>Privliged</a:t>
            </a:r>
            <a:r>
              <a:rPr lang="en-GB" dirty="0"/>
              <a:t> Identity Management</a:t>
            </a:r>
          </a:p>
          <a:p>
            <a:r>
              <a:rPr lang="en-GB" dirty="0"/>
              <a:t>AAD Conditional Access</a:t>
            </a:r>
          </a:p>
          <a:p>
            <a:r>
              <a:rPr lang="en-GB" dirty="0"/>
              <a:t>Office 365 Groups policies</a:t>
            </a:r>
          </a:p>
          <a:p>
            <a:r>
              <a:rPr lang="en-GB" dirty="0"/>
              <a:t>Exchange spam policies</a:t>
            </a:r>
          </a:p>
          <a:p>
            <a:r>
              <a:rPr lang="en-GB" dirty="0"/>
              <a:t>Exchange anti phish policies</a:t>
            </a:r>
          </a:p>
          <a:p>
            <a:r>
              <a:rPr lang="en-GB" dirty="0"/>
              <a:t>Exchange Malware filter policy</a:t>
            </a:r>
          </a:p>
          <a:p>
            <a:r>
              <a:rPr lang="en-GB" dirty="0"/>
              <a:t>Exchange safe attachments policies</a:t>
            </a:r>
          </a:p>
          <a:p>
            <a:r>
              <a:rPr lang="en-GB" dirty="0"/>
              <a:t>Exchange safe links policies</a:t>
            </a:r>
          </a:p>
          <a:p>
            <a:r>
              <a:rPr lang="en-GB" dirty="0"/>
              <a:t>Exchange org config</a:t>
            </a:r>
          </a:p>
          <a:p>
            <a:r>
              <a:rPr lang="en-GB" dirty="0"/>
              <a:t>Exchange Authentication policies</a:t>
            </a:r>
          </a:p>
          <a:p>
            <a:r>
              <a:rPr lang="en-GB" dirty="0"/>
              <a:t>Exchange DKIM and </a:t>
            </a:r>
            <a:r>
              <a:rPr lang="en-GB" dirty="0" err="1"/>
              <a:t>antispoofing</a:t>
            </a:r>
            <a:endParaRPr lang="en-GB" dirty="0"/>
          </a:p>
          <a:p>
            <a:r>
              <a:rPr lang="en-GB" dirty="0"/>
              <a:t>Exchange role-based access</a:t>
            </a:r>
          </a:p>
          <a:p>
            <a:r>
              <a:rPr lang="en-GB" dirty="0"/>
              <a:t>Exchange Transport Rules</a:t>
            </a:r>
          </a:p>
          <a:p>
            <a:r>
              <a:rPr lang="en-GB" dirty="0"/>
              <a:t>Exchange connector TLS policies</a:t>
            </a:r>
          </a:p>
          <a:p>
            <a:endParaRPr lang="en-GB" dirty="0"/>
          </a:p>
        </p:txBody>
      </p:sp>
      <p:sp>
        <p:nvSpPr>
          <p:cNvPr id="4" name="Content Placeholder 3">
            <a:extLst>
              <a:ext uri="{FF2B5EF4-FFF2-40B4-BE49-F238E27FC236}">
                <a16:creationId xmlns:a16="http://schemas.microsoft.com/office/drawing/2014/main" id="{53DEB898-19CE-4515-9010-2EC47014ECA2}"/>
              </a:ext>
            </a:extLst>
          </p:cNvPr>
          <p:cNvSpPr>
            <a:spLocks noGrp="1"/>
          </p:cNvSpPr>
          <p:nvPr>
            <p:ph sz="half" idx="2"/>
          </p:nvPr>
        </p:nvSpPr>
        <p:spPr/>
        <p:txBody>
          <a:bodyPr>
            <a:normAutofit fontScale="55000" lnSpcReduction="20000"/>
          </a:bodyPr>
          <a:lstStyle/>
          <a:p>
            <a:r>
              <a:rPr lang="en-GB" dirty="0"/>
              <a:t>Exchange Data loss prevention policies</a:t>
            </a:r>
          </a:p>
          <a:p>
            <a:r>
              <a:rPr lang="en-GB" dirty="0"/>
              <a:t>Sensitive information types</a:t>
            </a:r>
          </a:p>
          <a:p>
            <a:r>
              <a:rPr lang="en-GB" dirty="0"/>
              <a:t>Office 365 audit log alerts</a:t>
            </a:r>
          </a:p>
          <a:p>
            <a:r>
              <a:rPr lang="en-GB" dirty="0"/>
              <a:t>Data Retention policies</a:t>
            </a:r>
          </a:p>
          <a:p>
            <a:r>
              <a:rPr lang="en-GB" dirty="0"/>
              <a:t>SharePoint tenant config</a:t>
            </a:r>
          </a:p>
          <a:p>
            <a:r>
              <a:rPr lang="en-GB" dirty="0"/>
              <a:t>SharePoint DLP policies</a:t>
            </a:r>
          </a:p>
          <a:p>
            <a:r>
              <a:rPr lang="en-GB" dirty="0"/>
              <a:t>SharePoint role-based access</a:t>
            </a:r>
          </a:p>
          <a:p>
            <a:r>
              <a:rPr lang="en-GB" dirty="0"/>
              <a:t>Teams messaging policies</a:t>
            </a:r>
          </a:p>
          <a:p>
            <a:r>
              <a:rPr lang="en-GB" dirty="0"/>
              <a:t>Teams meeting policies</a:t>
            </a:r>
          </a:p>
          <a:p>
            <a:r>
              <a:rPr lang="en-GB" dirty="0"/>
              <a:t>Teams client policies</a:t>
            </a:r>
          </a:p>
          <a:p>
            <a:r>
              <a:rPr lang="en-GB" dirty="0"/>
              <a:t>Teams federation </a:t>
            </a:r>
          </a:p>
          <a:p>
            <a:r>
              <a:rPr lang="en-GB" dirty="0"/>
              <a:t>Teams role-based access</a:t>
            </a:r>
          </a:p>
          <a:p>
            <a:r>
              <a:rPr lang="en-GB" dirty="0"/>
              <a:t>Etc….</a:t>
            </a:r>
          </a:p>
          <a:p>
            <a:r>
              <a:rPr lang="en-GB" dirty="0"/>
              <a:t>Etc….</a:t>
            </a:r>
          </a:p>
          <a:p>
            <a:r>
              <a:rPr lang="en-GB" dirty="0"/>
              <a:t>Etc….</a:t>
            </a:r>
          </a:p>
        </p:txBody>
      </p:sp>
    </p:spTree>
    <p:extLst>
      <p:ext uri="{BB962C8B-B14F-4D97-AF65-F5344CB8AC3E}">
        <p14:creationId xmlns:p14="http://schemas.microsoft.com/office/powerpoint/2010/main" val="276673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CA7F-2A7C-4AFB-9E66-701B195DA409}"/>
              </a:ext>
            </a:extLst>
          </p:cNvPr>
          <p:cNvSpPr>
            <a:spLocks noGrp="1"/>
          </p:cNvSpPr>
          <p:nvPr>
            <p:ph type="title"/>
          </p:nvPr>
        </p:nvSpPr>
        <p:spPr/>
        <p:txBody>
          <a:bodyPr/>
          <a:lstStyle/>
          <a:p>
            <a:r>
              <a:rPr lang="en-GB" dirty="0"/>
              <a:t>Security Teams you’ll meet</a:t>
            </a:r>
          </a:p>
        </p:txBody>
      </p:sp>
      <p:pic>
        <p:nvPicPr>
          <p:cNvPr id="8" name="Content Placeholder 7">
            <a:extLst>
              <a:ext uri="{FF2B5EF4-FFF2-40B4-BE49-F238E27FC236}">
                <a16:creationId xmlns:a16="http://schemas.microsoft.com/office/drawing/2014/main" id="{3F99C62C-0C8A-49D1-9BC9-EFF13C27879B}"/>
              </a:ext>
            </a:extLst>
          </p:cNvPr>
          <p:cNvPicPr>
            <a:picLocks noGrp="1" noChangeAspect="1"/>
          </p:cNvPicPr>
          <p:nvPr>
            <p:ph idx="1"/>
          </p:nvPr>
        </p:nvPicPr>
        <p:blipFill>
          <a:blip r:embed="rId3"/>
          <a:stretch>
            <a:fillRect/>
          </a:stretch>
        </p:blipFill>
        <p:spPr>
          <a:xfrm>
            <a:off x="1726440" y="1825625"/>
            <a:ext cx="8739119" cy="4351338"/>
          </a:xfrm>
          <a:prstGeom prst="rect">
            <a:avLst/>
          </a:prstGeom>
        </p:spPr>
      </p:pic>
      <p:sp>
        <p:nvSpPr>
          <p:cNvPr id="9" name="Rectangle 8">
            <a:extLst>
              <a:ext uri="{FF2B5EF4-FFF2-40B4-BE49-F238E27FC236}">
                <a16:creationId xmlns:a16="http://schemas.microsoft.com/office/drawing/2014/main" id="{08B73C0C-82A7-4C41-97DE-6CA66759C67E}"/>
              </a:ext>
            </a:extLst>
          </p:cNvPr>
          <p:cNvSpPr/>
          <p:nvPr/>
        </p:nvSpPr>
        <p:spPr>
          <a:xfrm>
            <a:off x="7712015" y="6492875"/>
            <a:ext cx="8363441" cy="261610"/>
          </a:xfrm>
          <a:prstGeom prst="rect">
            <a:avLst/>
          </a:prstGeom>
        </p:spPr>
        <p:txBody>
          <a:bodyPr wrap="square">
            <a:spAutoFit/>
          </a:bodyPr>
          <a:lstStyle/>
          <a:p>
            <a:r>
              <a:rPr lang="en-GB" sz="1100" u="sng" dirty="0">
                <a:hlinkClick r:id="rId4">
                  <a:extLst>
                    <a:ext uri="{A12FA001-AC4F-418D-AE19-62706E023703}">
                      <ahyp:hlinkClr xmlns:ahyp="http://schemas.microsoft.com/office/drawing/2018/hyperlinkcolor" val="tx"/>
                    </a:ext>
                  </a:extLst>
                </a:hlinkClick>
              </a:rPr>
              <a:t>edX CYBER 503x Cybersecurity Risk Management | Tong Sun </a:t>
            </a:r>
          </a:p>
        </p:txBody>
      </p:sp>
    </p:spTree>
    <p:extLst>
      <p:ext uri="{BB962C8B-B14F-4D97-AF65-F5344CB8AC3E}">
        <p14:creationId xmlns:p14="http://schemas.microsoft.com/office/powerpoint/2010/main" val="95705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5AE9-ED1A-4653-9815-5EA9291F63E2}"/>
              </a:ext>
            </a:extLst>
          </p:cNvPr>
          <p:cNvSpPr>
            <a:spLocks noGrp="1"/>
          </p:cNvSpPr>
          <p:nvPr>
            <p:ph type="title"/>
          </p:nvPr>
        </p:nvSpPr>
        <p:spPr/>
        <p:txBody>
          <a:bodyPr>
            <a:normAutofit/>
          </a:bodyPr>
          <a:lstStyle/>
          <a:p>
            <a:r>
              <a:rPr lang="en-GB" sz="4400" dirty="0"/>
              <a:t>“you build it, we’ll review it”</a:t>
            </a:r>
          </a:p>
        </p:txBody>
      </p:sp>
      <p:sp>
        <p:nvSpPr>
          <p:cNvPr id="3" name="Text Placeholder 2">
            <a:extLst>
              <a:ext uri="{FF2B5EF4-FFF2-40B4-BE49-F238E27FC236}">
                <a16:creationId xmlns:a16="http://schemas.microsoft.com/office/drawing/2014/main" id="{AF6257D5-5344-4AEC-99CA-103A73FC2D1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533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9E70A6-AF3A-40CD-9C64-20B54D1EC301}"/>
              </a:ext>
            </a:extLst>
          </p:cNvPr>
          <p:cNvGraphicFramePr>
            <a:graphicFrameLocks noGrp="1"/>
          </p:cNvGraphicFramePr>
          <p:nvPr>
            <p:ph idx="1"/>
          </p:nvPr>
        </p:nvGraphicFramePr>
        <p:xfrm>
          <a:off x="-1137551" y="290513"/>
          <a:ext cx="14467102" cy="5986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89CE68-BAAF-43B2-A1A3-6E4628ACBA13}"/>
              </a:ext>
            </a:extLst>
          </p:cNvPr>
          <p:cNvSpPr/>
          <p:nvPr/>
        </p:nvSpPr>
        <p:spPr>
          <a:xfrm>
            <a:off x="3276600" y="6492875"/>
            <a:ext cx="10363200" cy="369332"/>
          </a:xfrm>
          <a:prstGeom prst="rect">
            <a:avLst/>
          </a:prstGeom>
        </p:spPr>
        <p:txBody>
          <a:bodyPr wrap="square">
            <a:spAutoFit/>
          </a:bodyPr>
          <a:lstStyle/>
          <a:p>
            <a:r>
              <a:rPr lang="en-GB" dirty="0"/>
              <a:t>https://nvlpubs.nist.gov/nistpubs/SpecialPublications/NIST.SP.800-37r2.pdf</a:t>
            </a:r>
          </a:p>
        </p:txBody>
      </p:sp>
      <p:sp>
        <p:nvSpPr>
          <p:cNvPr id="8" name="TextBox 7">
            <a:extLst>
              <a:ext uri="{FF2B5EF4-FFF2-40B4-BE49-F238E27FC236}">
                <a16:creationId xmlns:a16="http://schemas.microsoft.com/office/drawing/2014/main" id="{DED82EC3-5C49-4889-8D60-C608989B3C3E}"/>
              </a:ext>
            </a:extLst>
          </p:cNvPr>
          <p:cNvSpPr txBox="1"/>
          <p:nvPr/>
        </p:nvSpPr>
        <p:spPr>
          <a:xfrm>
            <a:off x="165100" y="290513"/>
            <a:ext cx="4767074" cy="461665"/>
          </a:xfrm>
          <a:prstGeom prst="rect">
            <a:avLst/>
          </a:prstGeom>
          <a:noFill/>
        </p:spPr>
        <p:txBody>
          <a:bodyPr wrap="none" rtlCol="0">
            <a:spAutoFit/>
          </a:bodyPr>
          <a:lstStyle/>
          <a:p>
            <a:r>
              <a:rPr lang="en-GB" sz="2400" dirty="0"/>
              <a:t>Risk Management Framework</a:t>
            </a:r>
          </a:p>
        </p:txBody>
      </p:sp>
    </p:spTree>
    <p:extLst>
      <p:ext uri="{BB962C8B-B14F-4D97-AF65-F5344CB8AC3E}">
        <p14:creationId xmlns:p14="http://schemas.microsoft.com/office/powerpoint/2010/main" val="156925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media.licdn.com/mpr/mpr/AAEAAQAAAAAAAAePAAAAJGJhZWE2N2U1LTBlODgtNDUxOC04NGQzLWEwYzEyN2ZmNDA0MA.jpg">
            <a:extLst>
              <a:ext uri="{FF2B5EF4-FFF2-40B4-BE49-F238E27FC236}">
                <a16:creationId xmlns:a16="http://schemas.microsoft.com/office/drawing/2014/main" id="{8685D680-41B6-40C2-B7A8-DAA09C2E3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 y="1634394"/>
            <a:ext cx="12199283" cy="45637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D82EC3-5C49-4889-8D60-C608989B3C3E}"/>
              </a:ext>
            </a:extLst>
          </p:cNvPr>
          <p:cNvSpPr txBox="1"/>
          <p:nvPr/>
        </p:nvSpPr>
        <p:spPr>
          <a:xfrm>
            <a:off x="165100" y="290513"/>
            <a:ext cx="4134978" cy="461665"/>
          </a:xfrm>
          <a:prstGeom prst="rect">
            <a:avLst/>
          </a:prstGeom>
          <a:noFill/>
        </p:spPr>
        <p:txBody>
          <a:bodyPr wrap="none" rtlCol="0">
            <a:spAutoFit/>
          </a:bodyPr>
          <a:lstStyle/>
          <a:p>
            <a:r>
              <a:rPr lang="en-GB" sz="2400" dirty="0"/>
              <a:t>Product Release roadmap</a:t>
            </a:r>
          </a:p>
        </p:txBody>
      </p:sp>
    </p:spTree>
    <p:extLst>
      <p:ext uri="{BB962C8B-B14F-4D97-AF65-F5344CB8AC3E}">
        <p14:creationId xmlns:p14="http://schemas.microsoft.com/office/powerpoint/2010/main" val="161542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8CF8-2DF6-47B7-87A6-302C94DD12CC}"/>
              </a:ext>
            </a:extLst>
          </p:cNvPr>
          <p:cNvSpPr>
            <a:spLocks noGrp="1"/>
          </p:cNvSpPr>
          <p:nvPr>
            <p:ph type="title"/>
          </p:nvPr>
        </p:nvSpPr>
        <p:spPr/>
        <p:txBody>
          <a:bodyPr/>
          <a:lstStyle/>
          <a:p>
            <a:r>
              <a:rPr lang="en-GB" dirty="0"/>
              <a:t>So much to configure!!!</a:t>
            </a:r>
          </a:p>
        </p:txBody>
      </p:sp>
      <p:sp>
        <p:nvSpPr>
          <p:cNvPr id="3" name="Content Placeholder 2">
            <a:extLst>
              <a:ext uri="{FF2B5EF4-FFF2-40B4-BE49-F238E27FC236}">
                <a16:creationId xmlns:a16="http://schemas.microsoft.com/office/drawing/2014/main" id="{E18E0CF1-9E6B-4F21-9CFB-046D39E8FE09}"/>
              </a:ext>
            </a:extLst>
          </p:cNvPr>
          <p:cNvSpPr>
            <a:spLocks noGrp="1"/>
          </p:cNvSpPr>
          <p:nvPr>
            <p:ph sz="half" idx="1"/>
          </p:nvPr>
        </p:nvSpPr>
        <p:spPr/>
        <p:txBody>
          <a:bodyPr>
            <a:normAutofit fontScale="55000" lnSpcReduction="20000"/>
          </a:bodyPr>
          <a:lstStyle/>
          <a:p>
            <a:r>
              <a:rPr lang="en-GB" dirty="0"/>
              <a:t>AAD tenant config</a:t>
            </a:r>
          </a:p>
          <a:p>
            <a:r>
              <a:rPr lang="en-GB" dirty="0"/>
              <a:t>AAD </a:t>
            </a:r>
            <a:r>
              <a:rPr lang="en-GB" dirty="0" err="1"/>
              <a:t>Privliged</a:t>
            </a:r>
            <a:r>
              <a:rPr lang="en-GB" dirty="0"/>
              <a:t> Identity Management</a:t>
            </a:r>
          </a:p>
          <a:p>
            <a:r>
              <a:rPr lang="en-GB" dirty="0"/>
              <a:t>AAD Conditional Access</a:t>
            </a:r>
          </a:p>
          <a:p>
            <a:r>
              <a:rPr lang="en-GB" dirty="0"/>
              <a:t>Office 365 Groups policies</a:t>
            </a:r>
          </a:p>
          <a:p>
            <a:r>
              <a:rPr lang="en-GB" dirty="0"/>
              <a:t>Exchange spam policies</a:t>
            </a:r>
          </a:p>
          <a:p>
            <a:r>
              <a:rPr lang="en-GB" dirty="0"/>
              <a:t>Exchange anti phish policies</a:t>
            </a:r>
          </a:p>
          <a:p>
            <a:r>
              <a:rPr lang="en-GB" dirty="0"/>
              <a:t>Exchange Malware filter policy</a:t>
            </a:r>
          </a:p>
          <a:p>
            <a:r>
              <a:rPr lang="en-GB" dirty="0"/>
              <a:t>Exchange safe attachments policies</a:t>
            </a:r>
          </a:p>
          <a:p>
            <a:r>
              <a:rPr lang="en-GB" dirty="0"/>
              <a:t>Exchange safe links policies</a:t>
            </a:r>
          </a:p>
          <a:p>
            <a:r>
              <a:rPr lang="en-GB" dirty="0"/>
              <a:t>Exchange org config</a:t>
            </a:r>
          </a:p>
          <a:p>
            <a:r>
              <a:rPr lang="en-GB" dirty="0"/>
              <a:t>Exchange Authentication policies</a:t>
            </a:r>
          </a:p>
          <a:p>
            <a:r>
              <a:rPr lang="en-GB" dirty="0"/>
              <a:t>Exchange DKIM and </a:t>
            </a:r>
            <a:r>
              <a:rPr lang="en-GB" dirty="0" err="1"/>
              <a:t>antispoofing</a:t>
            </a:r>
            <a:endParaRPr lang="en-GB" dirty="0"/>
          </a:p>
          <a:p>
            <a:r>
              <a:rPr lang="en-GB" dirty="0"/>
              <a:t>Exchange role-based access</a:t>
            </a:r>
          </a:p>
          <a:p>
            <a:r>
              <a:rPr lang="en-GB" dirty="0"/>
              <a:t>Exchange Transport Rules</a:t>
            </a:r>
          </a:p>
          <a:p>
            <a:r>
              <a:rPr lang="en-GB" dirty="0"/>
              <a:t>Exchange connector TLS policies</a:t>
            </a:r>
          </a:p>
          <a:p>
            <a:endParaRPr lang="en-GB" dirty="0"/>
          </a:p>
        </p:txBody>
      </p:sp>
      <p:sp>
        <p:nvSpPr>
          <p:cNvPr id="4" name="Content Placeholder 3">
            <a:extLst>
              <a:ext uri="{FF2B5EF4-FFF2-40B4-BE49-F238E27FC236}">
                <a16:creationId xmlns:a16="http://schemas.microsoft.com/office/drawing/2014/main" id="{53DEB898-19CE-4515-9010-2EC47014ECA2}"/>
              </a:ext>
            </a:extLst>
          </p:cNvPr>
          <p:cNvSpPr>
            <a:spLocks noGrp="1"/>
          </p:cNvSpPr>
          <p:nvPr>
            <p:ph sz="half" idx="2"/>
          </p:nvPr>
        </p:nvSpPr>
        <p:spPr/>
        <p:txBody>
          <a:bodyPr>
            <a:normAutofit fontScale="55000" lnSpcReduction="20000"/>
          </a:bodyPr>
          <a:lstStyle/>
          <a:p>
            <a:r>
              <a:rPr lang="en-GB" dirty="0"/>
              <a:t>Exchange Data loss prevention policies</a:t>
            </a:r>
          </a:p>
          <a:p>
            <a:r>
              <a:rPr lang="en-GB" dirty="0"/>
              <a:t>Sensitive information types</a:t>
            </a:r>
          </a:p>
          <a:p>
            <a:r>
              <a:rPr lang="en-GB" dirty="0"/>
              <a:t>Office 365 audit log alerts</a:t>
            </a:r>
          </a:p>
          <a:p>
            <a:r>
              <a:rPr lang="en-GB" dirty="0"/>
              <a:t>Data Retention policies</a:t>
            </a:r>
          </a:p>
          <a:p>
            <a:r>
              <a:rPr lang="en-GB" dirty="0"/>
              <a:t>SharePoint tenant config</a:t>
            </a:r>
          </a:p>
          <a:p>
            <a:r>
              <a:rPr lang="en-GB" dirty="0"/>
              <a:t>SharePoint DLP policies</a:t>
            </a:r>
          </a:p>
          <a:p>
            <a:r>
              <a:rPr lang="en-GB" dirty="0"/>
              <a:t>SharePoint role-based access</a:t>
            </a:r>
          </a:p>
          <a:p>
            <a:r>
              <a:rPr lang="en-GB" dirty="0"/>
              <a:t>Teams messaging policies</a:t>
            </a:r>
          </a:p>
          <a:p>
            <a:r>
              <a:rPr lang="en-GB" dirty="0"/>
              <a:t>Teams meeting policies</a:t>
            </a:r>
          </a:p>
          <a:p>
            <a:r>
              <a:rPr lang="en-GB" dirty="0"/>
              <a:t>Teams client policies</a:t>
            </a:r>
          </a:p>
          <a:p>
            <a:r>
              <a:rPr lang="en-GB" dirty="0"/>
              <a:t>Teams federation </a:t>
            </a:r>
          </a:p>
          <a:p>
            <a:r>
              <a:rPr lang="en-GB" dirty="0"/>
              <a:t>Teams role-based access</a:t>
            </a:r>
          </a:p>
          <a:p>
            <a:r>
              <a:rPr lang="en-GB" dirty="0"/>
              <a:t>Etc….</a:t>
            </a:r>
          </a:p>
          <a:p>
            <a:r>
              <a:rPr lang="en-GB" dirty="0"/>
              <a:t>Etc….</a:t>
            </a:r>
          </a:p>
          <a:p>
            <a:r>
              <a:rPr lang="en-GB" dirty="0"/>
              <a:t>Etc….</a:t>
            </a:r>
          </a:p>
        </p:txBody>
      </p:sp>
    </p:spTree>
    <p:extLst>
      <p:ext uri="{BB962C8B-B14F-4D97-AF65-F5344CB8AC3E}">
        <p14:creationId xmlns:p14="http://schemas.microsoft.com/office/powerpoint/2010/main" val="4094500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0D9C-88D3-477B-AE68-CE52E6265AD8}"/>
              </a:ext>
            </a:extLst>
          </p:cNvPr>
          <p:cNvSpPr txBox="1"/>
          <p:nvPr/>
        </p:nvSpPr>
        <p:spPr>
          <a:xfrm>
            <a:off x="165100" y="290513"/>
            <a:ext cx="5057347" cy="461665"/>
          </a:xfrm>
          <a:prstGeom prst="rect">
            <a:avLst/>
          </a:prstGeom>
          <a:noFill/>
        </p:spPr>
        <p:txBody>
          <a:bodyPr wrap="none" rtlCol="0">
            <a:spAutoFit/>
          </a:bodyPr>
          <a:lstStyle/>
          <a:p>
            <a:r>
              <a:rPr lang="en-GB" sz="2400" dirty="0"/>
              <a:t>NIST </a:t>
            </a:r>
            <a:r>
              <a:rPr lang="en-GB" sz="2400" dirty="0" err="1"/>
              <a:t>CyberSecurity</a:t>
            </a:r>
            <a:r>
              <a:rPr lang="en-GB" sz="2400" dirty="0"/>
              <a:t> Framework</a:t>
            </a:r>
          </a:p>
        </p:txBody>
      </p:sp>
      <p:pic>
        <p:nvPicPr>
          <p:cNvPr id="4" name="Picture 3" descr="A screenshot of a cell phone&#10;&#10;Description automatically generated">
            <a:extLst>
              <a:ext uri="{FF2B5EF4-FFF2-40B4-BE49-F238E27FC236}">
                <a16:creationId xmlns:a16="http://schemas.microsoft.com/office/drawing/2014/main" id="{D0793AE9-FD45-4099-BC6E-B680FD952588}"/>
              </a:ext>
            </a:extLst>
          </p:cNvPr>
          <p:cNvPicPr>
            <a:picLocks noChangeAspect="1"/>
          </p:cNvPicPr>
          <p:nvPr/>
        </p:nvPicPr>
        <p:blipFill>
          <a:blip r:embed="rId3"/>
          <a:stretch>
            <a:fillRect/>
          </a:stretch>
        </p:blipFill>
        <p:spPr>
          <a:xfrm>
            <a:off x="650179" y="1656272"/>
            <a:ext cx="11156643" cy="3631720"/>
          </a:xfrm>
          <a:prstGeom prst="rect">
            <a:avLst/>
          </a:prstGeom>
        </p:spPr>
      </p:pic>
    </p:spTree>
    <p:extLst>
      <p:ext uri="{BB962C8B-B14F-4D97-AF65-F5344CB8AC3E}">
        <p14:creationId xmlns:p14="http://schemas.microsoft.com/office/powerpoint/2010/main" val="305275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6DE624-120C-4980-9146-0CC6BC5B1A39}"/>
              </a:ext>
            </a:extLst>
          </p:cNvPr>
          <p:cNvPicPr>
            <a:picLocks noChangeAspect="1"/>
          </p:cNvPicPr>
          <p:nvPr/>
        </p:nvPicPr>
        <p:blipFill>
          <a:blip r:embed="rId3"/>
          <a:stretch>
            <a:fillRect/>
          </a:stretch>
        </p:blipFill>
        <p:spPr>
          <a:xfrm>
            <a:off x="6029860" y="0"/>
            <a:ext cx="6167887" cy="6856852"/>
          </a:xfrm>
          <a:prstGeom prst="rect">
            <a:avLst/>
          </a:prstGeom>
        </p:spPr>
      </p:pic>
      <p:sp>
        <p:nvSpPr>
          <p:cNvPr id="3" name="TextBox 2">
            <a:extLst>
              <a:ext uri="{FF2B5EF4-FFF2-40B4-BE49-F238E27FC236}">
                <a16:creationId xmlns:a16="http://schemas.microsoft.com/office/drawing/2014/main" id="{DA414D84-4AEF-4AA1-A63B-3DB17C174F71}"/>
              </a:ext>
            </a:extLst>
          </p:cNvPr>
          <p:cNvSpPr txBox="1"/>
          <p:nvPr/>
        </p:nvSpPr>
        <p:spPr>
          <a:xfrm>
            <a:off x="165100" y="290513"/>
            <a:ext cx="5057347" cy="461665"/>
          </a:xfrm>
          <a:prstGeom prst="rect">
            <a:avLst/>
          </a:prstGeom>
          <a:noFill/>
        </p:spPr>
        <p:txBody>
          <a:bodyPr wrap="none" rtlCol="0">
            <a:spAutoFit/>
          </a:bodyPr>
          <a:lstStyle/>
          <a:p>
            <a:r>
              <a:rPr lang="en-GB" sz="2400" dirty="0"/>
              <a:t>NIST </a:t>
            </a:r>
            <a:r>
              <a:rPr lang="en-GB" sz="2400" dirty="0" err="1"/>
              <a:t>CyberSecurity</a:t>
            </a:r>
            <a:r>
              <a:rPr lang="en-GB" sz="2400" dirty="0"/>
              <a:t> Framework</a:t>
            </a:r>
          </a:p>
        </p:txBody>
      </p:sp>
      <p:sp>
        <p:nvSpPr>
          <p:cNvPr id="4" name="TextBox 3">
            <a:extLst>
              <a:ext uri="{FF2B5EF4-FFF2-40B4-BE49-F238E27FC236}">
                <a16:creationId xmlns:a16="http://schemas.microsoft.com/office/drawing/2014/main" id="{1471B222-0A06-4D87-BE78-47629638AAE7}"/>
              </a:ext>
            </a:extLst>
          </p:cNvPr>
          <p:cNvSpPr txBox="1"/>
          <p:nvPr/>
        </p:nvSpPr>
        <p:spPr>
          <a:xfrm>
            <a:off x="327804" y="1147313"/>
            <a:ext cx="5057347"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Identify - who/what you’re protecting</a:t>
            </a:r>
          </a:p>
          <a:p>
            <a:pPr marL="285750" indent="-285750">
              <a:lnSpc>
                <a:spcPct val="150000"/>
              </a:lnSpc>
              <a:buFont typeface="Arial" panose="020B0604020202020204" pitchFamily="34" charset="0"/>
              <a:buChar char="•"/>
            </a:pPr>
            <a:r>
              <a:rPr lang="en-GB" dirty="0"/>
              <a:t>Protect - the data/system</a:t>
            </a:r>
          </a:p>
          <a:p>
            <a:pPr marL="285750" indent="-285750">
              <a:lnSpc>
                <a:spcPct val="150000"/>
              </a:lnSpc>
              <a:buFont typeface="Arial" panose="020B0604020202020204" pitchFamily="34" charset="0"/>
              <a:buChar char="•"/>
            </a:pPr>
            <a:r>
              <a:rPr lang="en-GB" dirty="0"/>
              <a:t>Detect - problems</a:t>
            </a:r>
          </a:p>
          <a:p>
            <a:pPr marL="285750" indent="-285750">
              <a:lnSpc>
                <a:spcPct val="150000"/>
              </a:lnSpc>
              <a:buFont typeface="Arial" panose="020B0604020202020204" pitchFamily="34" charset="0"/>
              <a:buChar char="•"/>
            </a:pPr>
            <a:r>
              <a:rPr lang="en-GB" dirty="0"/>
              <a:t>Respond– know who to tell, what to do</a:t>
            </a:r>
          </a:p>
          <a:p>
            <a:pPr marL="285750" indent="-285750">
              <a:lnSpc>
                <a:spcPct val="150000"/>
              </a:lnSpc>
              <a:buFont typeface="Arial" panose="020B0604020202020204" pitchFamily="34" charset="0"/>
              <a:buChar char="•"/>
            </a:pPr>
            <a:r>
              <a:rPr lang="en-GB" dirty="0"/>
              <a:t>Recover – have a plan</a:t>
            </a:r>
          </a:p>
          <a:p>
            <a:endParaRPr lang="en-GB" dirty="0"/>
          </a:p>
        </p:txBody>
      </p:sp>
      <p:sp>
        <p:nvSpPr>
          <p:cNvPr id="5" name="Rectangle 4">
            <a:extLst>
              <a:ext uri="{FF2B5EF4-FFF2-40B4-BE49-F238E27FC236}">
                <a16:creationId xmlns:a16="http://schemas.microsoft.com/office/drawing/2014/main" id="{2F63E4D0-7D37-455B-BF2D-F4E5AB387273}"/>
              </a:ext>
            </a:extLst>
          </p:cNvPr>
          <p:cNvSpPr/>
          <p:nvPr/>
        </p:nvSpPr>
        <p:spPr>
          <a:xfrm>
            <a:off x="422694" y="6490365"/>
            <a:ext cx="6096000" cy="369332"/>
          </a:xfrm>
          <a:prstGeom prst="rect">
            <a:avLst/>
          </a:prstGeom>
        </p:spPr>
        <p:txBody>
          <a:bodyPr>
            <a:spAutoFit/>
          </a:bodyPr>
          <a:lstStyle/>
          <a:p>
            <a:r>
              <a:rPr lang="en-GB" dirty="0">
                <a:hlinkClick r:id="rId4"/>
              </a:rPr>
              <a:t>https://www.nist.gov/cyberframework</a:t>
            </a:r>
            <a:r>
              <a:rPr lang="en-GB" sz="1200" dirty="0"/>
              <a:t> </a:t>
            </a:r>
            <a:endParaRPr lang="en-GB" dirty="0"/>
          </a:p>
        </p:txBody>
      </p:sp>
    </p:spTree>
    <p:extLst>
      <p:ext uri="{BB962C8B-B14F-4D97-AF65-F5344CB8AC3E}">
        <p14:creationId xmlns:p14="http://schemas.microsoft.com/office/powerpoint/2010/main" val="957560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E2F60E-9C4E-47EF-8915-E8F4C9AA8AB1}"/>
              </a:ext>
            </a:extLst>
          </p:cNvPr>
          <p:cNvPicPr>
            <a:picLocks noChangeAspect="1"/>
          </p:cNvPicPr>
          <p:nvPr/>
        </p:nvPicPr>
        <p:blipFill>
          <a:blip r:embed="rId2"/>
          <a:stretch>
            <a:fillRect/>
          </a:stretch>
        </p:blipFill>
        <p:spPr>
          <a:xfrm>
            <a:off x="2486428" y="0"/>
            <a:ext cx="9703531" cy="6858000"/>
          </a:xfrm>
          <a:prstGeom prst="rect">
            <a:avLst/>
          </a:prstGeom>
        </p:spPr>
      </p:pic>
      <p:sp>
        <p:nvSpPr>
          <p:cNvPr id="7" name="Rectangle 6">
            <a:extLst>
              <a:ext uri="{FF2B5EF4-FFF2-40B4-BE49-F238E27FC236}">
                <a16:creationId xmlns:a16="http://schemas.microsoft.com/office/drawing/2014/main" id="{C158F9F9-F91F-4043-9741-EDC33B88FBC9}"/>
              </a:ext>
            </a:extLst>
          </p:cNvPr>
          <p:cNvSpPr/>
          <p:nvPr/>
        </p:nvSpPr>
        <p:spPr>
          <a:xfrm rot="16200000">
            <a:off x="-2532778" y="3592676"/>
            <a:ext cx="6096000" cy="369332"/>
          </a:xfrm>
          <a:prstGeom prst="rect">
            <a:avLst/>
          </a:prstGeom>
        </p:spPr>
        <p:txBody>
          <a:bodyPr>
            <a:spAutoFit/>
          </a:bodyPr>
          <a:lstStyle/>
          <a:p>
            <a:r>
              <a:rPr lang="en-GB" dirty="0">
                <a:hlinkClick r:id="rId3"/>
              </a:rPr>
              <a:t>https://www.nist.gov/cyberframework</a:t>
            </a:r>
            <a:r>
              <a:rPr lang="en-GB" sz="1200" dirty="0"/>
              <a:t> </a:t>
            </a:r>
            <a:endParaRPr lang="en-GB" dirty="0"/>
          </a:p>
        </p:txBody>
      </p:sp>
    </p:spTree>
    <p:extLst>
      <p:ext uri="{BB962C8B-B14F-4D97-AF65-F5344CB8AC3E}">
        <p14:creationId xmlns:p14="http://schemas.microsoft.com/office/powerpoint/2010/main" val="1867981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0823-7464-457B-B4DD-FC42FE8F5B0C}"/>
              </a:ext>
            </a:extLst>
          </p:cNvPr>
          <p:cNvSpPr>
            <a:spLocks noGrp="1"/>
          </p:cNvSpPr>
          <p:nvPr>
            <p:ph type="title"/>
          </p:nvPr>
        </p:nvSpPr>
        <p:spPr/>
        <p:txBody>
          <a:bodyPr/>
          <a:lstStyle/>
          <a:p>
            <a:r>
              <a:rPr lang="en-GB" dirty="0"/>
              <a:t>Describe </a:t>
            </a:r>
            <a:r>
              <a:rPr lang="en-GB" u="sng" dirty="0"/>
              <a:t>your</a:t>
            </a:r>
            <a:r>
              <a:rPr lang="en-GB" dirty="0"/>
              <a:t> risks</a:t>
            </a:r>
          </a:p>
        </p:txBody>
      </p:sp>
      <p:sp>
        <p:nvSpPr>
          <p:cNvPr id="3" name="Text Placeholder 2">
            <a:extLst>
              <a:ext uri="{FF2B5EF4-FFF2-40B4-BE49-F238E27FC236}">
                <a16:creationId xmlns:a16="http://schemas.microsoft.com/office/drawing/2014/main" id="{A91C7538-4436-40E2-A53C-22B65F6BA699}"/>
              </a:ext>
            </a:extLst>
          </p:cNvPr>
          <p:cNvSpPr>
            <a:spLocks noGrp="1"/>
          </p:cNvSpPr>
          <p:nvPr>
            <p:ph type="body" idx="1"/>
          </p:nvPr>
        </p:nvSpPr>
        <p:spPr/>
        <p:txBody>
          <a:bodyPr/>
          <a:lstStyle/>
          <a:p>
            <a:r>
              <a:rPr lang="en-GB" dirty="0"/>
              <a:t>Design </a:t>
            </a:r>
            <a:r>
              <a:rPr lang="en-GB" u="sng" dirty="0"/>
              <a:t>your</a:t>
            </a:r>
            <a:r>
              <a:rPr lang="en-GB" dirty="0"/>
              <a:t> controls to make </a:t>
            </a:r>
            <a:r>
              <a:rPr lang="en-GB" u="sng" dirty="0"/>
              <a:t>your</a:t>
            </a:r>
            <a:r>
              <a:rPr lang="en-GB" dirty="0"/>
              <a:t> risks less likely or lower impact</a:t>
            </a:r>
          </a:p>
        </p:txBody>
      </p:sp>
    </p:spTree>
    <p:extLst>
      <p:ext uri="{BB962C8B-B14F-4D97-AF65-F5344CB8AC3E}">
        <p14:creationId xmlns:p14="http://schemas.microsoft.com/office/powerpoint/2010/main" val="1229167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A2D630-8F40-4E16-B415-2EA48C6917EA}"/>
              </a:ext>
            </a:extLst>
          </p:cNvPr>
          <p:cNvSpPr txBox="1"/>
          <p:nvPr/>
        </p:nvSpPr>
        <p:spPr>
          <a:xfrm>
            <a:off x="8616404" y="5551657"/>
            <a:ext cx="2797724" cy="584775"/>
          </a:xfrm>
          <a:prstGeom prst="rect">
            <a:avLst/>
          </a:prstGeom>
          <a:solidFill>
            <a:schemeClr val="tx1"/>
          </a:solidFill>
          <a:ln>
            <a:solidFill>
              <a:schemeClr val="bg1"/>
            </a:solidFill>
          </a:ln>
        </p:spPr>
        <p:txBody>
          <a:bodyPr wrap="square" rtlCol="0">
            <a:spAutoFit/>
          </a:bodyPr>
          <a:lstStyle/>
          <a:p>
            <a:pPr algn="ctr"/>
            <a:r>
              <a:rPr lang="en-US" sz="3200" b="1" dirty="0">
                <a:solidFill>
                  <a:srgbClr val="FF0000"/>
                </a:solidFill>
              </a:rPr>
              <a:t>Example</a:t>
            </a:r>
            <a:endParaRPr lang="en-US" sz="3200" b="1" kern="1200" dirty="0">
              <a:solidFill>
                <a:srgbClr val="FF0000"/>
              </a:solidFill>
            </a:endParaRPr>
          </a:p>
        </p:txBody>
      </p:sp>
      <p:pic>
        <p:nvPicPr>
          <p:cNvPr id="3" name="Picture 2">
            <a:extLst>
              <a:ext uri="{FF2B5EF4-FFF2-40B4-BE49-F238E27FC236}">
                <a16:creationId xmlns:a16="http://schemas.microsoft.com/office/drawing/2014/main" id="{314996DC-BCEB-4F5D-8327-29C48C850C4D}"/>
              </a:ext>
            </a:extLst>
          </p:cNvPr>
          <p:cNvPicPr>
            <a:picLocks noChangeAspect="1"/>
          </p:cNvPicPr>
          <p:nvPr/>
        </p:nvPicPr>
        <p:blipFill>
          <a:blip r:embed="rId3"/>
          <a:stretch>
            <a:fillRect/>
          </a:stretch>
        </p:blipFill>
        <p:spPr>
          <a:xfrm>
            <a:off x="507283" y="828151"/>
            <a:ext cx="10636257" cy="4305960"/>
          </a:xfrm>
          <a:prstGeom prst="rect">
            <a:avLst/>
          </a:prstGeom>
        </p:spPr>
      </p:pic>
    </p:spTree>
    <p:extLst>
      <p:ext uri="{BB962C8B-B14F-4D97-AF65-F5344CB8AC3E}">
        <p14:creationId xmlns:p14="http://schemas.microsoft.com/office/powerpoint/2010/main" val="850751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AE65-8FEC-4775-9FC9-32BFFA6BF324}"/>
              </a:ext>
            </a:extLst>
          </p:cNvPr>
          <p:cNvSpPr>
            <a:spLocks noGrp="1"/>
          </p:cNvSpPr>
          <p:nvPr>
            <p:ph type="title"/>
          </p:nvPr>
        </p:nvSpPr>
        <p:spPr/>
        <p:txBody>
          <a:bodyPr/>
          <a:lstStyle/>
          <a:p>
            <a:r>
              <a:rPr lang="en-GB" dirty="0"/>
              <a:t>Completed controls reduce risk</a:t>
            </a:r>
          </a:p>
        </p:txBody>
      </p:sp>
      <p:graphicFrame>
        <p:nvGraphicFramePr>
          <p:cNvPr id="3" name="Diagram 2">
            <a:extLst>
              <a:ext uri="{FF2B5EF4-FFF2-40B4-BE49-F238E27FC236}">
                <a16:creationId xmlns:a16="http://schemas.microsoft.com/office/drawing/2014/main" id="{54169665-FA74-4201-9E5C-479A07E3E83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2EA2DF7-4ED3-480E-9947-5FFE22D858BC}"/>
              </a:ext>
            </a:extLst>
          </p:cNvPr>
          <p:cNvPicPr>
            <a:picLocks noChangeAspect="1"/>
          </p:cNvPicPr>
          <p:nvPr/>
        </p:nvPicPr>
        <p:blipFill>
          <a:blip r:embed="rId8"/>
          <a:stretch>
            <a:fillRect/>
          </a:stretch>
        </p:blipFill>
        <p:spPr>
          <a:xfrm>
            <a:off x="219363" y="1690688"/>
            <a:ext cx="1533236" cy="1766555"/>
          </a:xfrm>
          <a:prstGeom prst="rect">
            <a:avLst/>
          </a:prstGeom>
        </p:spPr>
      </p:pic>
    </p:spTree>
    <p:extLst>
      <p:ext uri="{BB962C8B-B14F-4D97-AF65-F5344CB8AC3E}">
        <p14:creationId xmlns:p14="http://schemas.microsoft.com/office/powerpoint/2010/main" val="303715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AE65-8FEC-4775-9FC9-32BFFA6BF324}"/>
              </a:ext>
            </a:extLst>
          </p:cNvPr>
          <p:cNvSpPr>
            <a:spLocks noGrp="1"/>
          </p:cNvSpPr>
          <p:nvPr>
            <p:ph type="title"/>
          </p:nvPr>
        </p:nvSpPr>
        <p:spPr/>
        <p:txBody>
          <a:bodyPr/>
          <a:lstStyle/>
          <a:p>
            <a:r>
              <a:rPr lang="en-GB" dirty="0"/>
              <a:t>Completed controls reduce risk</a:t>
            </a:r>
          </a:p>
        </p:txBody>
      </p:sp>
      <p:graphicFrame>
        <p:nvGraphicFramePr>
          <p:cNvPr id="3" name="Diagram 2">
            <a:extLst>
              <a:ext uri="{FF2B5EF4-FFF2-40B4-BE49-F238E27FC236}">
                <a16:creationId xmlns:a16="http://schemas.microsoft.com/office/drawing/2014/main" id="{54169665-FA74-4201-9E5C-479A07E3E83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hart 7">
            <a:extLst>
              <a:ext uri="{FF2B5EF4-FFF2-40B4-BE49-F238E27FC236}">
                <a16:creationId xmlns:a16="http://schemas.microsoft.com/office/drawing/2014/main" id="{E5E81BD8-DC01-43CB-802A-16562535959F}"/>
              </a:ext>
            </a:extLst>
          </p:cNvPr>
          <p:cNvGraphicFramePr>
            <a:graphicFrameLocks/>
          </p:cNvGraphicFramePr>
          <p:nvPr/>
        </p:nvGraphicFramePr>
        <p:xfrm>
          <a:off x="1785937" y="4086225"/>
          <a:ext cx="8620125" cy="2771775"/>
        </p:xfrm>
        <a:graphic>
          <a:graphicData uri="http://schemas.openxmlformats.org/drawingml/2006/chart">
            <c:chart xmlns:c="http://schemas.openxmlformats.org/drawingml/2006/chart" xmlns:r="http://schemas.openxmlformats.org/officeDocument/2006/relationships" r:id="rId8"/>
          </a:graphicData>
        </a:graphic>
      </p:graphicFrame>
      <p:pic>
        <p:nvPicPr>
          <p:cNvPr id="5" name="Picture 4">
            <a:extLst>
              <a:ext uri="{FF2B5EF4-FFF2-40B4-BE49-F238E27FC236}">
                <a16:creationId xmlns:a16="http://schemas.microsoft.com/office/drawing/2014/main" id="{46566110-9590-4334-8ED9-A650C5A39EF2}"/>
              </a:ext>
            </a:extLst>
          </p:cNvPr>
          <p:cNvPicPr>
            <a:picLocks noChangeAspect="1"/>
          </p:cNvPicPr>
          <p:nvPr/>
        </p:nvPicPr>
        <p:blipFill>
          <a:blip r:embed="rId9"/>
          <a:stretch>
            <a:fillRect/>
          </a:stretch>
        </p:blipFill>
        <p:spPr>
          <a:xfrm>
            <a:off x="219363" y="1690688"/>
            <a:ext cx="1533236" cy="1766555"/>
          </a:xfrm>
          <a:prstGeom prst="rect">
            <a:avLst/>
          </a:prstGeom>
        </p:spPr>
      </p:pic>
    </p:spTree>
    <p:extLst>
      <p:ext uri="{BB962C8B-B14F-4D97-AF65-F5344CB8AC3E}">
        <p14:creationId xmlns:p14="http://schemas.microsoft.com/office/powerpoint/2010/main" val="152111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9E70A6-AF3A-40CD-9C64-20B54D1EC301}"/>
              </a:ext>
            </a:extLst>
          </p:cNvPr>
          <p:cNvGraphicFramePr>
            <a:graphicFrameLocks noGrp="1"/>
          </p:cNvGraphicFramePr>
          <p:nvPr>
            <p:ph idx="1"/>
          </p:nvPr>
        </p:nvGraphicFramePr>
        <p:xfrm>
          <a:off x="-959751" y="1277788"/>
          <a:ext cx="7055751" cy="4689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89CE68-BAAF-43B2-A1A3-6E4628ACBA13}"/>
              </a:ext>
            </a:extLst>
          </p:cNvPr>
          <p:cNvSpPr/>
          <p:nvPr/>
        </p:nvSpPr>
        <p:spPr>
          <a:xfrm>
            <a:off x="3276600" y="6492875"/>
            <a:ext cx="10363200" cy="369332"/>
          </a:xfrm>
          <a:prstGeom prst="rect">
            <a:avLst/>
          </a:prstGeom>
        </p:spPr>
        <p:txBody>
          <a:bodyPr wrap="square">
            <a:spAutoFit/>
          </a:bodyPr>
          <a:lstStyle/>
          <a:p>
            <a:r>
              <a:rPr lang="en-GB" dirty="0"/>
              <a:t>https://nvlpubs.nist.gov/nistpubs/SpecialPublications/NIST.SP.800-37r2.pdf</a:t>
            </a:r>
          </a:p>
        </p:txBody>
      </p:sp>
      <p:sp>
        <p:nvSpPr>
          <p:cNvPr id="8" name="TextBox 7">
            <a:extLst>
              <a:ext uri="{FF2B5EF4-FFF2-40B4-BE49-F238E27FC236}">
                <a16:creationId xmlns:a16="http://schemas.microsoft.com/office/drawing/2014/main" id="{DED82EC3-5C49-4889-8D60-C608989B3C3E}"/>
              </a:ext>
            </a:extLst>
          </p:cNvPr>
          <p:cNvSpPr txBox="1"/>
          <p:nvPr/>
        </p:nvSpPr>
        <p:spPr>
          <a:xfrm>
            <a:off x="165100" y="290513"/>
            <a:ext cx="4767074" cy="461665"/>
          </a:xfrm>
          <a:prstGeom prst="rect">
            <a:avLst/>
          </a:prstGeom>
          <a:noFill/>
        </p:spPr>
        <p:txBody>
          <a:bodyPr wrap="none" rtlCol="0">
            <a:spAutoFit/>
          </a:bodyPr>
          <a:lstStyle/>
          <a:p>
            <a:r>
              <a:rPr lang="en-GB" sz="2400" dirty="0"/>
              <a:t>Risk Management Framework</a:t>
            </a:r>
          </a:p>
        </p:txBody>
      </p:sp>
      <p:sp>
        <p:nvSpPr>
          <p:cNvPr id="2" name="TextBox 1">
            <a:extLst>
              <a:ext uri="{FF2B5EF4-FFF2-40B4-BE49-F238E27FC236}">
                <a16:creationId xmlns:a16="http://schemas.microsoft.com/office/drawing/2014/main" id="{91873599-C75E-467F-A43F-198AFD14D8A2}"/>
              </a:ext>
            </a:extLst>
          </p:cNvPr>
          <p:cNvSpPr txBox="1"/>
          <p:nvPr/>
        </p:nvSpPr>
        <p:spPr>
          <a:xfrm>
            <a:off x="6362700" y="1397000"/>
            <a:ext cx="5511800" cy="1836785"/>
          </a:xfrm>
          <a:prstGeom prst="rect">
            <a:avLst/>
          </a:prstGeom>
          <a:noFill/>
        </p:spPr>
        <p:txBody>
          <a:bodyPr wrap="square" rtlCol="0">
            <a:spAutoFit/>
          </a:bodyPr>
          <a:lstStyle/>
          <a:p>
            <a:r>
              <a:rPr lang="en-GB" dirty="0"/>
              <a:t>Assess Controls</a:t>
            </a:r>
          </a:p>
          <a:p>
            <a:endParaRPr lang="en-GB" dirty="0"/>
          </a:p>
          <a:p>
            <a:pPr marL="285750" indent="-285750">
              <a:lnSpc>
                <a:spcPct val="150000"/>
              </a:lnSpc>
              <a:buFont typeface="Arial" panose="020B0604020202020204" pitchFamily="34" charset="0"/>
              <a:buChar char="•"/>
            </a:pPr>
            <a:r>
              <a:rPr lang="en-GB" dirty="0"/>
              <a:t>Do they work?</a:t>
            </a:r>
          </a:p>
          <a:p>
            <a:pPr marL="285750" indent="-285750">
              <a:lnSpc>
                <a:spcPct val="150000"/>
              </a:lnSpc>
              <a:buFont typeface="Arial" panose="020B0604020202020204" pitchFamily="34" charset="0"/>
              <a:buChar char="•"/>
            </a:pPr>
            <a:r>
              <a:rPr lang="en-GB" dirty="0"/>
              <a:t>Can they be circumvented?</a:t>
            </a:r>
          </a:p>
          <a:p>
            <a:pPr marL="285750" indent="-285750">
              <a:lnSpc>
                <a:spcPct val="150000"/>
              </a:lnSpc>
              <a:buFont typeface="Arial" panose="020B0604020202020204" pitchFamily="34" charset="0"/>
              <a:buChar char="•"/>
            </a:pPr>
            <a:r>
              <a:rPr lang="en-GB" dirty="0"/>
              <a:t>How much residual risk remains?</a:t>
            </a:r>
          </a:p>
        </p:txBody>
      </p:sp>
    </p:spTree>
    <p:extLst>
      <p:ext uri="{BB962C8B-B14F-4D97-AF65-F5344CB8AC3E}">
        <p14:creationId xmlns:p14="http://schemas.microsoft.com/office/powerpoint/2010/main" val="676869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796F9-4A79-4B10-9BCC-0BEFA166C1E8}"/>
              </a:ext>
            </a:extLst>
          </p:cNvPr>
          <p:cNvPicPr>
            <a:picLocks noChangeAspect="1"/>
          </p:cNvPicPr>
          <p:nvPr/>
        </p:nvPicPr>
        <p:blipFill>
          <a:blip r:embed="rId3"/>
          <a:stretch>
            <a:fillRect/>
          </a:stretch>
        </p:blipFill>
        <p:spPr>
          <a:xfrm>
            <a:off x="777871" y="1276020"/>
            <a:ext cx="10636257" cy="4305960"/>
          </a:xfrm>
          <a:prstGeom prst="rect">
            <a:avLst/>
          </a:prstGeom>
        </p:spPr>
      </p:pic>
    </p:spTree>
    <p:extLst>
      <p:ext uri="{BB962C8B-B14F-4D97-AF65-F5344CB8AC3E}">
        <p14:creationId xmlns:p14="http://schemas.microsoft.com/office/powerpoint/2010/main" val="2232973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AE65-8FEC-4775-9FC9-32BFFA6BF324}"/>
              </a:ext>
            </a:extLst>
          </p:cNvPr>
          <p:cNvSpPr>
            <a:spLocks noGrp="1"/>
          </p:cNvSpPr>
          <p:nvPr>
            <p:ph type="title"/>
          </p:nvPr>
        </p:nvSpPr>
        <p:spPr/>
        <p:txBody>
          <a:bodyPr/>
          <a:lstStyle/>
          <a:p>
            <a:r>
              <a:rPr lang="en-GB" dirty="0"/>
              <a:t>Completed controls reduce risk</a:t>
            </a:r>
          </a:p>
        </p:txBody>
      </p:sp>
      <p:graphicFrame>
        <p:nvGraphicFramePr>
          <p:cNvPr id="3" name="Diagram 2">
            <a:extLst>
              <a:ext uri="{FF2B5EF4-FFF2-40B4-BE49-F238E27FC236}">
                <a16:creationId xmlns:a16="http://schemas.microsoft.com/office/drawing/2014/main" id="{54169665-FA74-4201-9E5C-479A07E3E83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C2FE2DFD-E789-4BFC-8E20-3A3D9A8224AD}"/>
              </a:ext>
            </a:extLst>
          </p:cNvPr>
          <p:cNvSpPr/>
          <p:nvPr/>
        </p:nvSpPr>
        <p:spPr>
          <a:xfrm>
            <a:off x="10160000" y="1772816"/>
            <a:ext cx="1913812" cy="151156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a:t>Release v0.1</a:t>
            </a:r>
            <a:br>
              <a:rPr lang="en-GB" dirty="0"/>
            </a:br>
            <a:r>
              <a:rPr lang="en-GB" dirty="0"/>
              <a:t>Bootstrap</a:t>
            </a:r>
            <a:br>
              <a:rPr lang="en-GB" dirty="0"/>
            </a:br>
            <a:endParaRPr lang="en-GB" dirty="0"/>
          </a:p>
        </p:txBody>
      </p:sp>
      <p:graphicFrame>
        <p:nvGraphicFramePr>
          <p:cNvPr id="8" name="Chart 7">
            <a:extLst>
              <a:ext uri="{FF2B5EF4-FFF2-40B4-BE49-F238E27FC236}">
                <a16:creationId xmlns:a16="http://schemas.microsoft.com/office/drawing/2014/main" id="{E5E81BD8-DC01-43CB-802A-16562535959F}"/>
              </a:ext>
            </a:extLst>
          </p:cNvPr>
          <p:cNvGraphicFramePr>
            <a:graphicFrameLocks/>
          </p:cNvGraphicFramePr>
          <p:nvPr/>
        </p:nvGraphicFramePr>
        <p:xfrm>
          <a:off x="1785937" y="4086225"/>
          <a:ext cx="8620125" cy="2771775"/>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87DF427A-3A60-4B9B-BFE5-862807FA831E}"/>
              </a:ext>
            </a:extLst>
          </p:cNvPr>
          <p:cNvPicPr>
            <a:picLocks noChangeAspect="1"/>
          </p:cNvPicPr>
          <p:nvPr/>
        </p:nvPicPr>
        <p:blipFill>
          <a:blip r:embed="rId9"/>
          <a:stretch>
            <a:fillRect/>
          </a:stretch>
        </p:blipFill>
        <p:spPr>
          <a:xfrm>
            <a:off x="219363" y="1690688"/>
            <a:ext cx="1533236" cy="1766555"/>
          </a:xfrm>
          <a:prstGeom prst="rect">
            <a:avLst/>
          </a:prstGeom>
        </p:spPr>
      </p:pic>
    </p:spTree>
    <p:extLst>
      <p:ext uri="{BB962C8B-B14F-4D97-AF65-F5344CB8AC3E}">
        <p14:creationId xmlns:p14="http://schemas.microsoft.com/office/powerpoint/2010/main" val="996317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hand holding a cellphone&#10;&#10;Description automatically generated">
            <a:extLst>
              <a:ext uri="{FF2B5EF4-FFF2-40B4-BE49-F238E27FC236}">
                <a16:creationId xmlns:a16="http://schemas.microsoft.com/office/drawing/2014/main" id="{C10B8BA9-F032-441A-A587-FF81988CE319}"/>
              </a:ext>
            </a:extLst>
          </p:cNvPr>
          <p:cNvPicPr>
            <a:picLocks noChangeAspect="1"/>
          </p:cNvPicPr>
          <p:nvPr/>
        </p:nvPicPr>
        <p:blipFill rotWithShape="1">
          <a:blip r:embed="rId3"/>
          <a:srcRect t="13280" b="17913"/>
          <a:stretch/>
        </p:blipFill>
        <p:spPr>
          <a:xfrm>
            <a:off x="20" y="10"/>
            <a:ext cx="12191980" cy="6857990"/>
          </a:xfrm>
          <a:prstGeom prst="rect">
            <a:avLst/>
          </a:prstGeom>
        </p:spPr>
      </p:pic>
    </p:spTree>
    <p:extLst>
      <p:ext uri="{BB962C8B-B14F-4D97-AF65-F5344CB8AC3E}">
        <p14:creationId xmlns:p14="http://schemas.microsoft.com/office/powerpoint/2010/main" val="4246498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media.licdn.com/mpr/mpr/AAEAAQAAAAAAAAePAAAAJGJhZWE2N2U1LTBlODgtNDUxOC04NGQzLWEwYzEyN2ZmNDA0MA.jpg">
            <a:extLst>
              <a:ext uri="{FF2B5EF4-FFF2-40B4-BE49-F238E27FC236}">
                <a16:creationId xmlns:a16="http://schemas.microsoft.com/office/drawing/2014/main" id="{8685D680-41B6-40C2-B7A8-DAA09C2E3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 y="1634394"/>
            <a:ext cx="12199283" cy="45637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D82EC3-5C49-4889-8D60-C608989B3C3E}"/>
              </a:ext>
            </a:extLst>
          </p:cNvPr>
          <p:cNvSpPr txBox="1"/>
          <p:nvPr/>
        </p:nvSpPr>
        <p:spPr>
          <a:xfrm>
            <a:off x="165100" y="290513"/>
            <a:ext cx="4134978" cy="461665"/>
          </a:xfrm>
          <a:prstGeom prst="rect">
            <a:avLst/>
          </a:prstGeom>
          <a:noFill/>
        </p:spPr>
        <p:txBody>
          <a:bodyPr wrap="none" rtlCol="0">
            <a:spAutoFit/>
          </a:bodyPr>
          <a:lstStyle/>
          <a:p>
            <a:r>
              <a:rPr lang="en-GB" sz="2400" dirty="0"/>
              <a:t>Product Release roadmap</a:t>
            </a:r>
          </a:p>
        </p:txBody>
      </p:sp>
      <p:graphicFrame>
        <p:nvGraphicFramePr>
          <p:cNvPr id="2" name="Diagram 1">
            <a:extLst>
              <a:ext uri="{FF2B5EF4-FFF2-40B4-BE49-F238E27FC236}">
                <a16:creationId xmlns:a16="http://schemas.microsoft.com/office/drawing/2014/main" id="{9235F476-BF53-4BA1-9447-12EF8192111B}"/>
              </a:ext>
            </a:extLst>
          </p:cNvPr>
          <p:cNvGraphicFramePr/>
          <p:nvPr/>
        </p:nvGraphicFramePr>
        <p:xfrm>
          <a:off x="254000" y="903790"/>
          <a:ext cx="11506200" cy="5663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22782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A04C-9873-4D59-B8A3-A43141F8217E}"/>
              </a:ext>
            </a:extLst>
          </p:cNvPr>
          <p:cNvSpPr>
            <a:spLocks noGrp="1"/>
          </p:cNvSpPr>
          <p:nvPr>
            <p:ph type="title"/>
          </p:nvPr>
        </p:nvSpPr>
        <p:spPr/>
        <p:txBody>
          <a:bodyPr anchor="ctr"/>
          <a:lstStyle/>
          <a:p>
            <a:r>
              <a:rPr lang="en-GB" dirty="0"/>
              <a:t>Thanks! Questions?</a:t>
            </a:r>
          </a:p>
        </p:txBody>
      </p:sp>
      <p:sp>
        <p:nvSpPr>
          <p:cNvPr id="3" name="Text Placeholder 2">
            <a:extLst>
              <a:ext uri="{FF2B5EF4-FFF2-40B4-BE49-F238E27FC236}">
                <a16:creationId xmlns:a16="http://schemas.microsoft.com/office/drawing/2014/main" id="{4BBD5F51-8347-496C-902C-AB51F62BE4FA}"/>
              </a:ext>
            </a:extLst>
          </p:cNvPr>
          <p:cNvSpPr>
            <a:spLocks noGrp="1"/>
          </p:cNvSpPr>
          <p:nvPr>
            <p:ph type="body" idx="1"/>
          </p:nvPr>
        </p:nvSpPr>
        <p:spPr/>
        <p:txBody>
          <a:bodyPr/>
          <a:lstStyle/>
          <a:p>
            <a:r>
              <a:rPr lang="en-GB" dirty="0"/>
              <a:t>Alex Magnay</a:t>
            </a:r>
          </a:p>
          <a:p>
            <a:r>
              <a:rPr lang="en-GB" dirty="0"/>
              <a:t>Twitter: @</a:t>
            </a:r>
            <a:r>
              <a:rPr lang="en-GB" dirty="0" err="1"/>
              <a:t>alexmags</a:t>
            </a:r>
            <a:endParaRPr lang="en-GB" dirty="0"/>
          </a:p>
          <a:p>
            <a:r>
              <a:rPr lang="en-GB" dirty="0" err="1"/>
              <a:t>Email:alex@alexmags.com</a:t>
            </a:r>
            <a:endParaRPr lang="en-GB" dirty="0"/>
          </a:p>
        </p:txBody>
      </p:sp>
    </p:spTree>
    <p:extLst>
      <p:ext uri="{BB962C8B-B14F-4D97-AF65-F5344CB8AC3E}">
        <p14:creationId xmlns:p14="http://schemas.microsoft.com/office/powerpoint/2010/main" val="378379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05F8-8C70-4642-8D0A-A805AE9A9209}"/>
              </a:ext>
            </a:extLst>
          </p:cNvPr>
          <p:cNvSpPr>
            <a:spLocks noGrp="1"/>
          </p:cNvSpPr>
          <p:nvPr>
            <p:ph type="title"/>
          </p:nvPr>
        </p:nvSpPr>
        <p:spPr/>
        <p:txBody>
          <a:bodyPr/>
          <a:lstStyle/>
          <a:p>
            <a:r>
              <a:rPr lang="en-GB" dirty="0"/>
              <a:t>What’s included?</a:t>
            </a:r>
          </a:p>
        </p:txBody>
      </p:sp>
      <p:pic>
        <p:nvPicPr>
          <p:cNvPr id="3" name="Picture 2">
            <a:extLst>
              <a:ext uri="{FF2B5EF4-FFF2-40B4-BE49-F238E27FC236}">
                <a16:creationId xmlns:a16="http://schemas.microsoft.com/office/drawing/2014/main" id="{D3F8FA92-A0CE-4953-AD38-A83CEE188414}"/>
              </a:ext>
            </a:extLst>
          </p:cNvPr>
          <p:cNvPicPr>
            <a:picLocks noChangeAspect="1"/>
          </p:cNvPicPr>
          <p:nvPr/>
        </p:nvPicPr>
        <p:blipFill>
          <a:blip r:embed="rId3"/>
          <a:stretch>
            <a:fillRect/>
          </a:stretch>
        </p:blipFill>
        <p:spPr>
          <a:xfrm>
            <a:off x="1378038" y="1526972"/>
            <a:ext cx="9641983" cy="5171858"/>
          </a:xfrm>
          <a:prstGeom prst="rect">
            <a:avLst/>
          </a:prstGeom>
        </p:spPr>
      </p:pic>
    </p:spTree>
    <p:extLst>
      <p:ext uri="{BB962C8B-B14F-4D97-AF65-F5344CB8AC3E}">
        <p14:creationId xmlns:p14="http://schemas.microsoft.com/office/powerpoint/2010/main" val="21417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AD3BB6-7827-41CE-AE26-4FB9CBB83C8C}"/>
              </a:ext>
            </a:extLst>
          </p:cNvPr>
          <p:cNvPicPr>
            <a:picLocks noChangeAspect="1"/>
          </p:cNvPicPr>
          <p:nvPr/>
        </p:nvPicPr>
        <p:blipFill rotWithShape="1">
          <a:blip r:embed="rId3"/>
          <a:srcRect r="5333"/>
          <a:stretch/>
        </p:blipFill>
        <p:spPr>
          <a:xfrm>
            <a:off x="20" y="10"/>
            <a:ext cx="12191980" cy="6857990"/>
          </a:xfrm>
          <a:prstGeom prst="rect">
            <a:avLst/>
          </a:prstGeom>
        </p:spPr>
      </p:pic>
      <p:sp>
        <p:nvSpPr>
          <p:cNvPr id="3" name="TextBox 2">
            <a:extLst>
              <a:ext uri="{FF2B5EF4-FFF2-40B4-BE49-F238E27FC236}">
                <a16:creationId xmlns:a16="http://schemas.microsoft.com/office/drawing/2014/main" id="{A47B2D84-6369-4210-9FA8-82C3BD8AD05E}"/>
              </a:ext>
            </a:extLst>
          </p:cNvPr>
          <p:cNvSpPr txBox="1"/>
          <p:nvPr/>
        </p:nvSpPr>
        <p:spPr>
          <a:xfrm>
            <a:off x="340659" y="6484471"/>
            <a:ext cx="6100837" cy="369332"/>
          </a:xfrm>
          <a:prstGeom prst="rect">
            <a:avLst/>
          </a:prstGeom>
          <a:noFill/>
        </p:spPr>
        <p:txBody>
          <a:bodyPr wrap="none" rtlCol="0">
            <a:spAutoFit/>
          </a:bodyPr>
          <a:lstStyle/>
          <a:p>
            <a:r>
              <a:rPr lang="en-GB" dirty="0"/>
              <a:t>https://www.youtube.com/watch?v=6mFk3Oxdiwc</a:t>
            </a:r>
          </a:p>
        </p:txBody>
      </p:sp>
    </p:spTree>
    <p:extLst>
      <p:ext uri="{BB962C8B-B14F-4D97-AF65-F5344CB8AC3E}">
        <p14:creationId xmlns:p14="http://schemas.microsoft.com/office/powerpoint/2010/main" val="185702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E2827-6724-4D05-8F15-33DDA3BEF281}"/>
              </a:ext>
            </a:extLst>
          </p:cNvPr>
          <p:cNvPicPr>
            <a:picLocks noChangeAspect="1"/>
          </p:cNvPicPr>
          <p:nvPr/>
        </p:nvPicPr>
        <p:blipFill>
          <a:blip r:embed="rId3"/>
          <a:stretch>
            <a:fillRect/>
          </a:stretch>
        </p:blipFill>
        <p:spPr>
          <a:xfrm>
            <a:off x="352425" y="2386012"/>
            <a:ext cx="11487150" cy="2085975"/>
          </a:xfrm>
          <a:prstGeom prst="rect">
            <a:avLst/>
          </a:prstGeom>
        </p:spPr>
      </p:pic>
    </p:spTree>
    <p:extLst>
      <p:ext uri="{BB962C8B-B14F-4D97-AF65-F5344CB8AC3E}">
        <p14:creationId xmlns:p14="http://schemas.microsoft.com/office/powerpoint/2010/main" val="363382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27D50F85-B269-4AC5-A329-08527B6025C1}"/>
              </a:ext>
            </a:extLst>
          </p:cNvPr>
          <p:cNvPicPr>
            <a:picLocks noChangeAspect="1"/>
          </p:cNvPicPr>
          <p:nvPr/>
        </p:nvPicPr>
        <p:blipFill>
          <a:blip r:embed="rId3"/>
          <a:stretch>
            <a:fillRect/>
          </a:stretch>
        </p:blipFill>
        <p:spPr>
          <a:xfrm>
            <a:off x="1451756" y="0"/>
            <a:ext cx="9288488" cy="6858000"/>
          </a:xfrm>
          <a:prstGeom prst="rect">
            <a:avLst/>
          </a:prstGeom>
        </p:spPr>
      </p:pic>
    </p:spTree>
    <p:extLst>
      <p:ext uri="{BB962C8B-B14F-4D97-AF65-F5344CB8AC3E}">
        <p14:creationId xmlns:p14="http://schemas.microsoft.com/office/powerpoint/2010/main" val="2943025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0.9|2.9|2.7|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D2B0B47068CB499FA8CC9A2862C315" ma:contentTypeVersion="2" ma:contentTypeDescription="Create a new document." ma:contentTypeScope="" ma:versionID="f50f640696b39891a984e86db1aab29c">
  <xsd:schema xmlns:xsd="http://www.w3.org/2001/XMLSchema" xmlns:xs="http://www.w3.org/2001/XMLSchema" xmlns:p="http://schemas.microsoft.com/office/2006/metadata/properties" xmlns:ns2="37726e46-c887-4114-a132-a02798d5479a" targetNamespace="http://schemas.microsoft.com/office/2006/metadata/properties" ma:root="true" ma:fieldsID="5c98a4b4f7d20925274c5f05d0dff398" ns2:_="">
    <xsd:import namespace="37726e46-c887-4114-a132-a02798d5479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726e46-c887-4114-a132-a02798d5479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0026A1-7922-42DF-A022-C4AE34F665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9A202EA-6B1E-42D7-A4B1-DF22714AA78A}">
  <ds:schemaRefs>
    <ds:schemaRef ds:uri="http://schemas.microsoft.com/sharepoint/v3/contenttype/forms"/>
  </ds:schemaRefs>
</ds:datastoreItem>
</file>

<file path=customXml/itemProps3.xml><?xml version="1.0" encoding="utf-8"?>
<ds:datastoreItem xmlns:ds="http://schemas.openxmlformats.org/officeDocument/2006/customXml" ds:itemID="{4DA017BE-39F4-44ED-A3F9-6D86688861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726e46-c887-4114-a132-a02798d547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TotalTime>
  <Words>1611</Words>
  <Application>Microsoft Office PowerPoint</Application>
  <PresentationFormat>Widescreen</PresentationFormat>
  <Paragraphs>375</Paragraphs>
  <Slides>51</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.AppleSystemUIFont</vt:lpstr>
      <vt:lpstr>Arial</vt:lpstr>
      <vt:lpstr>Calibri</vt:lpstr>
      <vt:lpstr>Consolas</vt:lpstr>
      <vt:lpstr>Courier New</vt:lpstr>
      <vt:lpstr>Lucida Console</vt:lpstr>
      <vt:lpstr>Verdana</vt:lpstr>
      <vt:lpstr>Office Theme</vt:lpstr>
      <vt:lpstr>So I DevSecOpsed Office 365</vt:lpstr>
      <vt:lpstr>Alex Magnay</vt:lpstr>
      <vt:lpstr>This talk</vt:lpstr>
      <vt:lpstr>So much to configure!!!</vt:lpstr>
      <vt:lpstr>PowerPoint Presentation</vt:lpstr>
      <vt:lpstr>What’s included?</vt:lpstr>
      <vt:lpstr>PowerPoint Presentation</vt:lpstr>
      <vt:lpstr>PowerPoint Presentation</vt:lpstr>
      <vt:lpstr>PowerPoint Presentation</vt:lpstr>
      <vt:lpstr>Environments &amp; Licensing</vt:lpstr>
      <vt:lpstr>PowerPoint Presentation</vt:lpstr>
      <vt:lpstr>PowerPoint Presentation</vt:lpstr>
      <vt:lpstr>PowerPoint Presentation</vt:lpstr>
      <vt:lpstr>Configuration as code</vt:lpstr>
      <vt:lpstr>PowerPoint Presentation</vt:lpstr>
      <vt:lpstr>Compliance as code</vt:lpstr>
      <vt:lpstr>PowerPoint Presentation</vt:lpstr>
      <vt:lpstr>The demo part</vt:lpstr>
      <vt:lpstr>Lab tenant config exported to JSON</vt:lpstr>
      <vt:lpstr>PowerPoint Presentation</vt:lpstr>
      <vt:lpstr>Read tenant config and set stuff</vt:lpstr>
      <vt:lpstr>Testing with Pester</vt:lpstr>
      <vt:lpstr>Testing with Pester</vt:lpstr>
      <vt:lpstr>Test tenant config compared to JSON</vt:lpstr>
      <vt:lpstr>PowerPoint Presentation</vt:lpstr>
      <vt:lpstr>PowerPoint Presentation</vt:lpstr>
      <vt:lpstr>PowerPoint Presentation</vt:lpstr>
      <vt:lpstr>PowerPoint Presentation</vt:lpstr>
      <vt:lpstr>Release config to environments</vt:lpstr>
      <vt:lpstr>Log messages are captured</vt:lpstr>
      <vt:lpstr>Release approvals</vt:lpstr>
      <vt:lpstr>PowerPoint Presentation</vt:lpstr>
      <vt:lpstr>PowerPoint Presentation</vt:lpstr>
      <vt:lpstr>End of the demo part</vt:lpstr>
      <vt:lpstr>So much to configure!!!</vt:lpstr>
      <vt:lpstr>Security Teams you’ll meet</vt:lpstr>
      <vt:lpstr>“you build it, we’ll review it”</vt:lpstr>
      <vt:lpstr>PowerPoint Presentation</vt:lpstr>
      <vt:lpstr>PowerPoint Presentation</vt:lpstr>
      <vt:lpstr>PowerPoint Presentation</vt:lpstr>
      <vt:lpstr>PowerPoint Presentation</vt:lpstr>
      <vt:lpstr>PowerPoint Presentation</vt:lpstr>
      <vt:lpstr>Describe your risks</vt:lpstr>
      <vt:lpstr>PowerPoint Presentation</vt:lpstr>
      <vt:lpstr>Completed controls reduce risk</vt:lpstr>
      <vt:lpstr>Completed controls reduce risk</vt:lpstr>
      <vt:lpstr>PowerPoint Presentation</vt:lpstr>
      <vt:lpstr>PowerPoint Presentation</vt:lpstr>
      <vt:lpstr>Completed controls reduce risk</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I DevSecOpsed Office 365</dc:title>
  <dc:creator>Alex Magnay</dc:creator>
  <cp:lastModifiedBy>Alex Magnay</cp:lastModifiedBy>
  <cp:revision>2</cp:revision>
  <dcterms:created xsi:type="dcterms:W3CDTF">2019-09-23T17:24:55Z</dcterms:created>
  <dcterms:modified xsi:type="dcterms:W3CDTF">2019-09-25T20:36:53Z</dcterms:modified>
</cp:coreProperties>
</file>